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Catamaran"/>
      <p:regular r:id="rId50"/>
      <p:bold r:id="rId51"/>
    </p:embeddedFont>
    <p:embeddedFont>
      <p:font typeface="Raleway"/>
      <p:regular r:id="rId52"/>
      <p:bold r:id="rId53"/>
      <p:italic r:id="rId54"/>
      <p:boldItalic r:id="rId55"/>
    </p:embeddedFont>
    <p:embeddedFont>
      <p:font typeface="Barlow Medium"/>
      <p:regular r:id="rId56"/>
      <p:bold r:id="rId57"/>
      <p:italic r:id="rId58"/>
      <p:boldItalic r:id="rId59"/>
    </p:embeddedFont>
    <p:embeddedFont>
      <p:font typeface="Catamaran SemiBold"/>
      <p:regular r:id="rId60"/>
      <p:bold r:id="rId61"/>
    </p:embeddedFont>
    <p:embeddedFont>
      <p:font typeface="Catamaran Medium"/>
      <p:regular r:id="rId62"/>
      <p:bold r:id="rId63"/>
    </p:embeddedFont>
    <p:embeddedFont>
      <p:font typeface="Barlow SemiBold"/>
      <p:regular r:id="rId64"/>
      <p:bold r:id="rId65"/>
      <p:italic r:id="rId66"/>
      <p:boldItalic r:id="rId67"/>
    </p:embeddedFont>
    <p:embeddedFont>
      <p:font typeface="Barlow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1CFE4D-C7E9-4C66-96BD-815F298A0E04}">
  <a:tblStyle styleId="{CD1CFE4D-C7E9-4C66-96BD-815F298A0E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Barlow-boldItalic.fntdata"/><Relationship Id="rId70" Type="http://schemas.openxmlformats.org/officeDocument/2006/relationships/font" Target="fonts/Barlow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atamaranMedium-regular.fntdata"/><Relationship Id="rId61" Type="http://schemas.openxmlformats.org/officeDocument/2006/relationships/font" Target="fonts/CatamaranSemiBold-bold.fntdata"/><Relationship Id="rId20" Type="http://schemas.openxmlformats.org/officeDocument/2006/relationships/slide" Target="slides/slide15.xml"/><Relationship Id="rId64" Type="http://schemas.openxmlformats.org/officeDocument/2006/relationships/font" Target="fonts/BarlowSemiBold-regular.fntdata"/><Relationship Id="rId63" Type="http://schemas.openxmlformats.org/officeDocument/2006/relationships/font" Target="fonts/CatamaranMedium-bold.fntdata"/><Relationship Id="rId22" Type="http://schemas.openxmlformats.org/officeDocument/2006/relationships/slide" Target="slides/slide17.xml"/><Relationship Id="rId66" Type="http://schemas.openxmlformats.org/officeDocument/2006/relationships/font" Target="fonts/BarlowSemiBold-italic.fntdata"/><Relationship Id="rId21" Type="http://schemas.openxmlformats.org/officeDocument/2006/relationships/slide" Target="slides/slide16.xml"/><Relationship Id="rId65" Type="http://schemas.openxmlformats.org/officeDocument/2006/relationships/font" Target="fonts/BarlowSemiBold-bold.fntdata"/><Relationship Id="rId24" Type="http://schemas.openxmlformats.org/officeDocument/2006/relationships/slide" Target="slides/slide19.xml"/><Relationship Id="rId68" Type="http://schemas.openxmlformats.org/officeDocument/2006/relationships/font" Target="fonts/Barlow-regular.fntdata"/><Relationship Id="rId23" Type="http://schemas.openxmlformats.org/officeDocument/2006/relationships/slide" Target="slides/slide18.xml"/><Relationship Id="rId67" Type="http://schemas.openxmlformats.org/officeDocument/2006/relationships/font" Target="fonts/BarlowSemiBold-boldItalic.fntdata"/><Relationship Id="rId60" Type="http://schemas.openxmlformats.org/officeDocument/2006/relationships/font" Target="fonts/Catamaran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tamaran-bold.fntdata"/><Relationship Id="rId50" Type="http://schemas.openxmlformats.org/officeDocument/2006/relationships/font" Target="fonts/Catamaran-regular.fntdata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BarlowMedium-bold.fntdata"/><Relationship Id="rId12" Type="http://schemas.openxmlformats.org/officeDocument/2006/relationships/slide" Target="slides/slide7.xml"/><Relationship Id="rId56" Type="http://schemas.openxmlformats.org/officeDocument/2006/relationships/font" Target="fonts/BarlowMedium-regular.fntdata"/><Relationship Id="rId15" Type="http://schemas.openxmlformats.org/officeDocument/2006/relationships/slide" Target="slides/slide10.xml"/><Relationship Id="rId59" Type="http://schemas.openxmlformats.org/officeDocument/2006/relationships/font" Target="fonts/BarlowMedium-boldItalic.fntdata"/><Relationship Id="rId14" Type="http://schemas.openxmlformats.org/officeDocument/2006/relationships/slide" Target="slides/slide9.xml"/><Relationship Id="rId58" Type="http://schemas.openxmlformats.org/officeDocument/2006/relationships/font" Target="fonts/Barlow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74df99f47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74df99f47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bc6eb886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bc6eb886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bc9c0a2e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bc9c0a2e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bc6eb886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bc6eb886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bc6eb886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bc6eb886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bc5bfcce2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bc5bfcce2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9d5aa9ea00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9d5aa9ea00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Recalcar la relación entre SO2 y NO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9d5aa9ea00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9d5aa9ea00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bc6eb886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bc6eb886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bc9c0a2e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bc9c0a2e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fd4b45418938cd5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fd4b45418938cd5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bc9c0a2e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bc9c0a2e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9d5aa9ea00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9d5aa9ea00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9d5aa9ea00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9d5aa9ea00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Viendo el análisis de hora vs duración, los gráficos muestran las horas en eje horizontal, duración en horas del peak en eje vertical y la frecuencia del par (hora, duracion).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 la estación quintero vimos en la slide anterior que los peaks se concentran en la madrugada, y ahora podemos ver que la duración más frecuente es de una hora en los peaks.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 cuanto a la estación maitenes, con los peaks en las horas durante el día, la duración más frecuente de peaks es de una hora nuevamente.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9d5aa9ea00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9d5aa9ea00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9d5aa9ea0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9d5aa9ea0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9d5aa9ea00_3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9d5aa9ea00_3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bc5bfcce2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bc5bfcce2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Además, a lo largo del semestre se han visto nuevas fuentes de información para contextualizar los datos y para ir entendiendo de mejor manera el problema y qué es lo que se busca y se necesita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bc9c0a2ec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bc9c0a2ec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de las formas de caracterizar datos meteorológicos con nuestros datos es usando la estabilidad de Pasquill Guifford.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 ella podemos segmentar por valores de delta de temperatura y de sigma de viento horaizontal usando los rangos indicados.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c1deb332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c1deb332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 ello segmentamos la diferencia de temperatura y el sigma del viento.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línea roja segmentada indica el rango más inestable, por lo que muchos de los datos presentan esta inestabilidad para temperatura (izq) y sigma de dir viento.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c1deb332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1c1deb332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Analizando las distribuciones acumuladas podemos ver un comportamiento similar en diferencias de temperatura y dir del viento en las estadísticas de maitenes.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b0384d5f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b0384d5f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Generar un modelo de pronóstico de SO2 en la zona industrial de Quintero - Puchuncavi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bc5bfcce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bc5bfcce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continuación se presenta un análisis de los vientos tanto para un día peak como para un día normal.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gif avanza a través de las horas de un día . Cada una de las flechas indica la dirección e intesidad del viento.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Notemos que en CODELCO (flechas de colores por distintas alturas) para un día peak la intesidad del viento es menor que para un día normal.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condice con la baja dispersión por el poco viento en un día peak.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9d5aa9ea00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9d5aa9ea0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93969108f1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93969108f1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Entrar a ver el origen de los distintos compuestos.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9d5aa9ea00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9d5aa9ea00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Como conclusión, las variables analizadas que presentamos no fueron muy concluyentes.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Saber si correlaciones existentes son generadas porque tienen una razón de raíz que las una, y si por eso mismo son útiles para la predicción. Si son un tipo de indicador de peak.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Zona geográfica importante por turbulencias y densidades, variables que modifican la difusión de los gases en la </a:t>
            </a:r>
            <a:r>
              <a:rPr lang="en-GB"/>
              <a:t>atmósfera.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Más datos, como inclusión del nefobasimetro y análisis de estabilidad </a:t>
            </a:r>
            <a:r>
              <a:rPr lang="en-GB"/>
              <a:t>atmósfera</a:t>
            </a:r>
            <a:r>
              <a:rPr lang="en-GB"/>
              <a:t> en días peak más a fondo.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Valor agregado: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Una caracterización de las emisiones de gases permite entender la importancia de unas variables sobre otras. Útil con la predicción en mente.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Podemos confirmar la corta duración de los peaks y estacionalidades.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Nuevos datos a extraer que pueden ser muy utiles: datos de nefobasimetro y más datos de viento.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9d5aa9ea00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9d5aa9ea00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9d5aa9ea00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9d5aa9ea00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próximas iteraciones llevar un estudio aún más acabado acerca de los datos. Entender la zona meteorológica.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Recolección de datos del nefo ya que son prometedores. Ojala ampliar zonas de monitoreo.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Estudio geográfico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Generar modelo propuesto con nuevos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Valor agregado: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9d5aa9ea00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19d5aa9ea00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9d5aa9ea00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19d5aa9ea00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9d5aa9ea00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19d5aa9ea00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9d5aa9ea00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9d5aa9ea00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74df99f4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74df99f4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Esto se debe a que tenemos un área muy industrializada, donde se encuentran más de 10 empresas altamente contaminantes.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9d5aa9ea00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9d5aa9ea00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9d5aa9ea00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19d5aa9ea00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9d5aa9ea00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9d5aa9ea00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9d5aa9ea00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9d5aa9ea00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19d5aa9ea00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19d5aa9ea00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bc5bfcce2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bc5bfcce2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Dentro de los principales gases expulsado por las empresas, se encuentra el SO2, altamente nocivo para la salud. En su presencia se generan problemas del tipo inflamación del sistema respiratorio y metabolismo de proteínas.</a:t>
            </a:r>
            <a:br>
              <a:rPr lang="en-GB"/>
            </a:br>
            <a:r>
              <a:rPr lang="en-GB"/>
              <a:t>Los oxidos de nitrogeno, que son moleculas muy inestables y son responsables de la lluvia acida y el Ozono, que genera daños en el foliaje de la zona, generando pérdidas en el uso de suelo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bc5bfcce2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bc5bfcce2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regulación actual, limita las emisiones a 350 migro gramos por metro cubico  o 133 partes por billón de manera horaria, como </a:t>
            </a:r>
            <a:r>
              <a:rPr lang="en-GB"/>
              <a:t>límite</a:t>
            </a:r>
            <a:r>
              <a:rPr lang="en-GB"/>
              <a:t> salubre.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d83cf88e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d83cf88e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Además, a lo largo del semestre se han visto nuevas fuentes de información para contextualizar los datos y para ir entendiendo de mejor manera el problema y qué es lo que se busca y se necesita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74df99f47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74df99f4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Dentro de lo investigado tenemos 4 temas muy importantes.</a:t>
            </a:r>
            <a:br>
              <a:rPr lang="en-GB"/>
            </a:br>
            <a:r>
              <a:rPr lang="en-GB"/>
              <a:t>Uno de ellos es la capa límite atmosférica, que se define como la capa de la troposfera que se encuentra cercana a la tierra y se ve afectada por los cambios que se producen en la superficie terrestre, como son el calentamiento diurno y enfriamiento nocturno.</a:t>
            </a:r>
            <a:br>
              <a:rPr lang="en-GB"/>
            </a:br>
            <a:r>
              <a:rPr lang="en-GB"/>
              <a:t>Otro tema importante relacionado a lo anterior, es el fenómeno de turbulencia. Este es un </a:t>
            </a:r>
            <a:r>
              <a:rPr lang="en-GB"/>
              <a:t>fenómeno</a:t>
            </a:r>
            <a:r>
              <a:rPr lang="en-GB"/>
              <a:t> que se encuentra en los fluidos y se caracteriza por un movimiento caótico de estos.</a:t>
            </a:r>
            <a:br>
              <a:rPr lang="en-GB"/>
            </a:br>
            <a:r>
              <a:rPr lang="en-GB"/>
              <a:t>Otro </a:t>
            </a:r>
            <a:r>
              <a:rPr lang="en-GB"/>
              <a:t>fenómeno</a:t>
            </a:r>
            <a:r>
              <a:rPr lang="en-GB"/>
              <a:t> importante es la inversión térmica. Esta sucede cuando la temperatura del aire va en aumento con la altura, en vez de descender.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finalmente, tenemos Pasquill-Grifford, que es un modelo de dispersión de los bases en la parte baja de la troposfera (capa limite). Califica la </a:t>
            </a:r>
            <a:r>
              <a:rPr lang="en-GB"/>
              <a:t>según la estabilidad</a:t>
            </a:r>
            <a:r>
              <a:rPr lang="en-GB"/>
              <a:t> de la misma. Los rangos seran vistos más adelante por Nicolas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74df99f47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74df99f47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Caracteristicas importantes de la Capa limite o parte baja de la Troposfera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Altura, indica el volumen total en la que se puede difundir los gases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Vientos, sigma o diferencial en direcciones, permite identificar tipo de difusión de Pasquill-Grifford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Aportan a la inestabilidad de existente en la capa límite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34550" y="4085025"/>
            <a:ext cx="12182784" cy="2559993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586833" y="167100"/>
            <a:ext cx="4274568" cy="2444503"/>
          </a:xfrm>
          <a:custGeom>
            <a:rect b="b" l="l" r="r" t="t"/>
            <a:pathLst>
              <a:path extrusionOk="0" h="47614" w="8326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51911" y="2942384"/>
            <a:ext cx="563960" cy="2368153"/>
          </a:xfrm>
          <a:custGeom>
            <a:rect b="b" l="l" r="r" t="t"/>
            <a:pathLst>
              <a:path extrusionOk="0" h="122989" w="29289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87989" y="3325876"/>
            <a:ext cx="1218437" cy="1969308"/>
          </a:xfrm>
          <a:custGeom>
            <a:rect b="b" l="l" r="r" t="t"/>
            <a:pathLst>
              <a:path extrusionOk="0" h="99172" w="63279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17" name="Google Shape;17;p2"/>
            <p:cNvSpPr/>
            <p:nvPr/>
          </p:nvSpPr>
          <p:spPr>
            <a:xfrm>
              <a:off x="8556564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6564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56564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56564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6564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4972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4972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4972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54972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54972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53401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3401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53401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53401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53401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56564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56564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6564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56564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556564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154972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154972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54972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154972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4972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53401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53401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3401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753401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753401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7935228" y="2628990"/>
            <a:ext cx="472113" cy="2672594"/>
          </a:xfrm>
          <a:custGeom>
            <a:rect b="b" l="l" r="r" t="t"/>
            <a:pathLst>
              <a:path extrusionOk="0" h="138800" w="24519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7352351" y="1758263"/>
            <a:ext cx="633308" cy="1173972"/>
          </a:xfrm>
          <a:custGeom>
            <a:rect b="b" l="l" r="r" t="t"/>
            <a:pathLst>
              <a:path extrusionOk="0" h="31497" w="19449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386224" y="3031154"/>
            <a:ext cx="384197" cy="2176046"/>
          </a:xfrm>
          <a:custGeom>
            <a:rect b="b" l="l" r="r" t="t"/>
            <a:pathLst>
              <a:path extrusionOk="0" h="138867" w="24518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906790" y="3501562"/>
            <a:ext cx="301099" cy="1705601"/>
          </a:xfrm>
          <a:custGeom>
            <a:rect b="b" l="l" r="r" t="t"/>
            <a:pathLst>
              <a:path extrusionOk="0" h="108845" w="19215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645975" y="4181850"/>
            <a:ext cx="1281179" cy="892771"/>
          </a:xfrm>
          <a:custGeom>
            <a:rect b="b" l="l" r="r" t="t"/>
            <a:pathLst>
              <a:path extrusionOk="0" h="61912" w="8176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472466" y="3906098"/>
            <a:ext cx="829538" cy="1299999"/>
          </a:xfrm>
          <a:custGeom>
            <a:rect b="b" l="l" r="r" t="t"/>
            <a:pathLst>
              <a:path extrusionOk="0" h="82961" w="52938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916240" y="3272136"/>
            <a:ext cx="4900" cy="3518"/>
          </a:xfrm>
          <a:custGeom>
            <a:rect b="b" l="l" r="r" t="t"/>
            <a:pathLst>
              <a:path extrusionOk="0" h="168" w="234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8919025" y="3461406"/>
            <a:ext cx="3518" cy="6994"/>
          </a:xfrm>
          <a:custGeom>
            <a:rect b="b" l="l" r="r" t="t"/>
            <a:pathLst>
              <a:path extrusionOk="0" h="334" w="168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58" name="Google Shape;58;p2"/>
            <p:cNvSpPr/>
            <p:nvPr/>
          </p:nvSpPr>
          <p:spPr>
            <a:xfrm>
              <a:off x="1224278" y="374806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24278" y="389688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24278" y="4045700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4278" y="419384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24278" y="434266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4278" y="4491479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24278" y="4639626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278" y="4788442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24278" y="4937259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224278" y="5085406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8616" y="3751555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08616" y="3900371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08616" y="404918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08616" y="419733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8616" y="434615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08616" y="449496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8616" y="464311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8616" y="479193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08616" y="4940746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08616" y="508889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2966" y="3751555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66" y="3900371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2966" y="404918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2966" y="419733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2966" y="434615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2966" y="449496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966" y="464311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2966" y="479193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2966" y="4940746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2966" y="508889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89" name="Google Shape;89;p2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"/>
          <p:cNvSpPr/>
          <p:nvPr/>
        </p:nvSpPr>
        <p:spPr>
          <a:xfrm rot="-2345834">
            <a:off x="804746" y="2884689"/>
            <a:ext cx="548493" cy="518969"/>
          </a:xfrm>
          <a:custGeom>
            <a:rect b="b" l="l" r="r" t="t"/>
            <a:pathLst>
              <a:path extrusionOk="0" h="10494" w="11091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06" name="Google Shape;106;p2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2"/>
          <p:cNvSpPr txBox="1"/>
          <p:nvPr>
            <p:ph idx="1" type="subTitle"/>
          </p:nvPr>
        </p:nvSpPr>
        <p:spPr>
          <a:xfrm>
            <a:off x="3071875" y="2962350"/>
            <a:ext cx="303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3" name="Google Shape;143;p2"/>
          <p:cNvSpPr/>
          <p:nvPr/>
        </p:nvSpPr>
        <p:spPr>
          <a:xfrm>
            <a:off x="416979" y="558802"/>
            <a:ext cx="1324034" cy="2462672"/>
          </a:xfrm>
          <a:custGeom>
            <a:rect b="b" l="l" r="r" t="t"/>
            <a:pathLst>
              <a:path extrusionOk="0" h="28140" w="2787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"/>
          <p:cNvSpPr txBox="1"/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 txBox="1"/>
          <p:nvPr>
            <p:ph idx="1" type="subTitle"/>
          </p:nvPr>
        </p:nvSpPr>
        <p:spPr>
          <a:xfrm>
            <a:off x="2534850" y="3408762"/>
            <a:ext cx="40743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1"/>
          <p:cNvSpPr txBox="1"/>
          <p:nvPr>
            <p:ph hasCustomPrompt="1" type="title"/>
          </p:nvPr>
        </p:nvSpPr>
        <p:spPr>
          <a:xfrm>
            <a:off x="814500" y="1850462"/>
            <a:ext cx="75150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11"/>
          <p:cNvSpPr/>
          <p:nvPr/>
        </p:nvSpPr>
        <p:spPr>
          <a:xfrm flipH="1" rot="10800000">
            <a:off x="-2064134" y="-531375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 flipH="1" rot="10800000">
            <a:off x="-1391476" y="3190396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 flipH="1">
            <a:off x="1323959" y="8072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 flipH="1">
            <a:off x="6210734" y="463377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1"/>
          <p:cNvGrpSpPr/>
          <p:nvPr/>
        </p:nvGrpSpPr>
        <p:grpSpPr>
          <a:xfrm rot="10800000">
            <a:off x="8170350" y="2636251"/>
            <a:ext cx="1947310" cy="1947310"/>
            <a:chOff x="624503" y="61115"/>
            <a:chExt cx="1947310" cy="1947310"/>
          </a:xfrm>
        </p:grpSpPr>
        <p:sp>
          <p:nvSpPr>
            <p:cNvPr id="290" name="Google Shape;290;p11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730800" y="-443801"/>
            <a:ext cx="7750517" cy="4621770"/>
          </a:xfrm>
          <a:custGeom>
            <a:rect b="b" l="l" r="r" t="t"/>
            <a:pathLst>
              <a:path extrusionOk="0" h="138719" w="232626">
                <a:moveTo>
                  <a:pt x="178563" y="0"/>
                </a:moveTo>
                <a:cubicBezTo>
                  <a:pt x="138666" y="0"/>
                  <a:pt x="85857" y="30804"/>
                  <a:pt x="53316" y="30804"/>
                </a:cubicBezTo>
                <a:cubicBezTo>
                  <a:pt x="51617" y="30804"/>
                  <a:pt x="49973" y="30720"/>
                  <a:pt x="48389" y="30543"/>
                </a:cubicBezTo>
                <a:cubicBezTo>
                  <a:pt x="46023" y="30280"/>
                  <a:pt x="43910" y="30163"/>
                  <a:pt x="42015" y="30163"/>
                </a:cubicBezTo>
                <a:cubicBezTo>
                  <a:pt x="28122" y="30163"/>
                  <a:pt x="26012" y="36445"/>
                  <a:pt x="22432" y="37161"/>
                </a:cubicBezTo>
                <a:cubicBezTo>
                  <a:pt x="16410" y="38382"/>
                  <a:pt x="12803" y="41556"/>
                  <a:pt x="10226" y="44648"/>
                </a:cubicBezTo>
                <a:cubicBezTo>
                  <a:pt x="2224" y="54249"/>
                  <a:pt x="0" y="65940"/>
                  <a:pt x="10985" y="74728"/>
                </a:cubicBezTo>
                <a:cubicBezTo>
                  <a:pt x="15189" y="78091"/>
                  <a:pt x="21292" y="81075"/>
                  <a:pt x="22215" y="85035"/>
                </a:cubicBezTo>
                <a:cubicBezTo>
                  <a:pt x="23082" y="88751"/>
                  <a:pt x="19122" y="92413"/>
                  <a:pt x="19963" y="96156"/>
                </a:cubicBezTo>
                <a:cubicBezTo>
                  <a:pt x="21130" y="101119"/>
                  <a:pt x="30433" y="104564"/>
                  <a:pt x="33688" y="109284"/>
                </a:cubicBezTo>
                <a:cubicBezTo>
                  <a:pt x="34990" y="111128"/>
                  <a:pt x="35288" y="113217"/>
                  <a:pt x="34556" y="115142"/>
                </a:cubicBezTo>
                <a:cubicBezTo>
                  <a:pt x="33390" y="118180"/>
                  <a:pt x="29809" y="120730"/>
                  <a:pt x="28209" y="123686"/>
                </a:cubicBezTo>
                <a:cubicBezTo>
                  <a:pt x="25659" y="128433"/>
                  <a:pt x="28589" y="132881"/>
                  <a:pt x="32657" y="137113"/>
                </a:cubicBezTo>
                <a:cubicBezTo>
                  <a:pt x="33200" y="137655"/>
                  <a:pt x="33769" y="138225"/>
                  <a:pt x="34773" y="138577"/>
                </a:cubicBezTo>
                <a:cubicBezTo>
                  <a:pt x="35008" y="138648"/>
                  <a:pt x="35283" y="138718"/>
                  <a:pt x="35547" y="138718"/>
                </a:cubicBezTo>
                <a:cubicBezTo>
                  <a:pt x="35588" y="138718"/>
                  <a:pt x="35628" y="138717"/>
                  <a:pt x="35668" y="138713"/>
                </a:cubicBezTo>
                <a:cubicBezTo>
                  <a:pt x="36265" y="138659"/>
                  <a:pt x="36590" y="138306"/>
                  <a:pt x="36672" y="137953"/>
                </a:cubicBezTo>
                <a:cubicBezTo>
                  <a:pt x="36916" y="137031"/>
                  <a:pt x="36346" y="136190"/>
                  <a:pt x="36183" y="135268"/>
                </a:cubicBezTo>
                <a:cubicBezTo>
                  <a:pt x="35993" y="134373"/>
                  <a:pt x="36075" y="133451"/>
                  <a:pt x="36346" y="132529"/>
                </a:cubicBezTo>
                <a:cubicBezTo>
                  <a:pt x="37404" y="129111"/>
                  <a:pt x="41961" y="126806"/>
                  <a:pt x="45107" y="123849"/>
                </a:cubicBezTo>
                <a:cubicBezTo>
                  <a:pt x="48823" y="120432"/>
                  <a:pt x="49962" y="116282"/>
                  <a:pt x="48281" y="112484"/>
                </a:cubicBezTo>
                <a:cubicBezTo>
                  <a:pt x="46572" y="108660"/>
                  <a:pt x="42178" y="105025"/>
                  <a:pt x="42883" y="101119"/>
                </a:cubicBezTo>
                <a:cubicBezTo>
                  <a:pt x="43534" y="97648"/>
                  <a:pt x="51969" y="100767"/>
                  <a:pt x="53136" y="97268"/>
                </a:cubicBezTo>
                <a:cubicBezTo>
                  <a:pt x="53605" y="95876"/>
                  <a:pt x="55836" y="90750"/>
                  <a:pt x="61131" y="90750"/>
                </a:cubicBezTo>
                <a:cubicBezTo>
                  <a:pt x="65334" y="90750"/>
                  <a:pt x="71466" y="93978"/>
                  <a:pt x="80178" y="104862"/>
                </a:cubicBezTo>
                <a:cubicBezTo>
                  <a:pt x="99979" y="129626"/>
                  <a:pt x="146198" y="131661"/>
                  <a:pt x="153304" y="131661"/>
                </a:cubicBezTo>
                <a:cubicBezTo>
                  <a:pt x="225508" y="131661"/>
                  <a:pt x="232614" y="88751"/>
                  <a:pt x="232614" y="84086"/>
                </a:cubicBezTo>
                <a:cubicBezTo>
                  <a:pt x="232626" y="18484"/>
                  <a:pt x="209468" y="0"/>
                  <a:pt x="1785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2444965" y="4605189"/>
            <a:ext cx="660340" cy="538318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1425701" y="4154980"/>
            <a:ext cx="1125920" cy="988511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7759325" y="36788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3439863" y="4154975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 flipH="1">
            <a:off x="261500" y="4971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13"/>
          <p:cNvGrpSpPr/>
          <p:nvPr/>
        </p:nvGrpSpPr>
        <p:grpSpPr>
          <a:xfrm flipH="1">
            <a:off x="5532753" y="4357265"/>
            <a:ext cx="1947310" cy="1947310"/>
            <a:chOff x="624503" y="61115"/>
            <a:chExt cx="1947310" cy="1947310"/>
          </a:xfrm>
        </p:grpSpPr>
        <p:sp>
          <p:nvSpPr>
            <p:cNvPr id="337" name="Google Shape;337;p13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13"/>
          <p:cNvSpPr txBox="1"/>
          <p:nvPr>
            <p:ph type="title"/>
          </p:nvPr>
        </p:nvSpPr>
        <p:spPr>
          <a:xfrm>
            <a:off x="3872700" y="2704675"/>
            <a:ext cx="3602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1" sz="2100"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74" name="Google Shape;374;p13"/>
          <p:cNvSpPr txBox="1"/>
          <p:nvPr>
            <p:ph idx="1" type="subTitle"/>
          </p:nvPr>
        </p:nvSpPr>
        <p:spPr>
          <a:xfrm>
            <a:off x="3486300" y="567600"/>
            <a:ext cx="43749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 txBox="1"/>
          <p:nvPr>
            <p:ph idx="1" type="subTitle"/>
          </p:nvPr>
        </p:nvSpPr>
        <p:spPr>
          <a:xfrm>
            <a:off x="408250" y="38113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4"/>
          <p:cNvSpPr txBox="1"/>
          <p:nvPr>
            <p:ph idx="2" type="subTitle"/>
          </p:nvPr>
        </p:nvSpPr>
        <p:spPr>
          <a:xfrm>
            <a:off x="408250" y="22512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4"/>
          <p:cNvSpPr/>
          <p:nvPr/>
        </p:nvSpPr>
        <p:spPr>
          <a:xfrm flipH="1" rot="558209">
            <a:off x="-806164" y="-1681105"/>
            <a:ext cx="2057275" cy="4821459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558274">
            <a:off x="8435473" y="3254647"/>
            <a:ext cx="1354171" cy="3173560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>
            <a:off x="2741848" y="4672797"/>
            <a:ext cx="659802" cy="167000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5575075" y="4276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14"/>
          <p:cNvGrpSpPr/>
          <p:nvPr/>
        </p:nvGrpSpPr>
        <p:grpSpPr>
          <a:xfrm flipH="1">
            <a:off x="7396778" y="-646135"/>
            <a:ext cx="1947310" cy="1947310"/>
            <a:chOff x="624503" y="61115"/>
            <a:chExt cx="1947310" cy="1947310"/>
          </a:xfrm>
        </p:grpSpPr>
        <p:sp>
          <p:nvSpPr>
            <p:cNvPr id="384" name="Google Shape;384;p14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14"/>
          <p:cNvSpPr txBox="1"/>
          <p:nvPr>
            <p:ph idx="3" type="subTitle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4"/>
          <p:cNvSpPr txBox="1"/>
          <p:nvPr>
            <p:ph idx="4" type="subTitle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4"/>
          <p:cNvSpPr txBox="1"/>
          <p:nvPr>
            <p:ph idx="5" type="subTitle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4"/>
          <p:cNvSpPr txBox="1"/>
          <p:nvPr>
            <p:ph idx="6" type="subTitle"/>
          </p:nvPr>
        </p:nvSpPr>
        <p:spPr>
          <a:xfrm>
            <a:off x="646161" y="344517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4"/>
          <p:cNvSpPr txBox="1"/>
          <p:nvPr>
            <p:ph idx="7" type="subTitle"/>
          </p:nvPr>
        </p:nvSpPr>
        <p:spPr>
          <a:xfrm>
            <a:off x="34921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4"/>
          <p:cNvSpPr txBox="1"/>
          <p:nvPr>
            <p:ph idx="8" type="subTitle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4"/>
          <p:cNvSpPr txBox="1"/>
          <p:nvPr>
            <p:ph hasCustomPrompt="1" type="title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7" name="Google Shape;427;p14"/>
          <p:cNvSpPr txBox="1"/>
          <p:nvPr>
            <p:ph hasCustomPrompt="1" idx="9" type="title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14"/>
          <p:cNvSpPr txBox="1"/>
          <p:nvPr>
            <p:ph hasCustomPrompt="1" idx="13" type="title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9" name="Google Shape;429;p14"/>
          <p:cNvSpPr txBox="1"/>
          <p:nvPr>
            <p:ph hasCustomPrompt="1" idx="14" type="title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14"/>
          <p:cNvSpPr txBox="1"/>
          <p:nvPr>
            <p:ph hasCustomPrompt="1" idx="15" type="title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1" name="Google Shape;431;p14"/>
          <p:cNvSpPr txBox="1"/>
          <p:nvPr>
            <p:ph hasCustomPrompt="1" idx="16" type="title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14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33" name="Google Shape;433;p14"/>
          <p:cNvSpPr txBox="1"/>
          <p:nvPr>
            <p:ph idx="18" type="subTitle"/>
          </p:nvPr>
        </p:nvSpPr>
        <p:spPr>
          <a:xfrm>
            <a:off x="3274200" y="22512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14"/>
          <p:cNvSpPr txBox="1"/>
          <p:nvPr>
            <p:ph idx="19" type="subTitle"/>
          </p:nvPr>
        </p:nvSpPr>
        <p:spPr>
          <a:xfrm>
            <a:off x="6140150" y="22512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4"/>
          <p:cNvSpPr txBox="1"/>
          <p:nvPr>
            <p:ph idx="20" type="subTitle"/>
          </p:nvPr>
        </p:nvSpPr>
        <p:spPr>
          <a:xfrm>
            <a:off x="3274200" y="38113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4"/>
          <p:cNvSpPr txBox="1"/>
          <p:nvPr>
            <p:ph idx="21" type="subTitle"/>
          </p:nvPr>
        </p:nvSpPr>
        <p:spPr>
          <a:xfrm>
            <a:off x="6140150" y="38113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5"/>
          <p:cNvSpPr/>
          <p:nvPr/>
        </p:nvSpPr>
        <p:spPr>
          <a:xfrm flipH="1" rot="10800000">
            <a:off x="-1688650" y="4421481"/>
            <a:ext cx="11509246" cy="1252419"/>
          </a:xfrm>
          <a:custGeom>
            <a:rect b="b" l="l" r="r" t="t"/>
            <a:pathLst>
              <a:path extrusionOk="0" h="65606" w="177427">
                <a:moveTo>
                  <a:pt x="158924" y="1"/>
                </a:moveTo>
                <a:cubicBezTo>
                  <a:pt x="156798" y="1"/>
                  <a:pt x="154687" y="187"/>
                  <a:pt x="152643" y="708"/>
                </a:cubicBezTo>
                <a:cubicBezTo>
                  <a:pt x="147372" y="1975"/>
                  <a:pt x="142902" y="5278"/>
                  <a:pt x="138099" y="7779"/>
                </a:cubicBezTo>
                <a:cubicBezTo>
                  <a:pt x="127222" y="13486"/>
                  <a:pt x="114864" y="15199"/>
                  <a:pt x="102448" y="15199"/>
                </a:cubicBezTo>
                <a:cubicBezTo>
                  <a:pt x="97882" y="15199"/>
                  <a:pt x="93308" y="14967"/>
                  <a:pt x="88797" y="14618"/>
                </a:cubicBezTo>
                <a:cubicBezTo>
                  <a:pt x="76313" y="13623"/>
                  <a:pt x="63791" y="11812"/>
                  <a:pt x="51302" y="11812"/>
                </a:cubicBezTo>
                <a:cubicBezTo>
                  <a:pt x="47039" y="11812"/>
                  <a:pt x="42780" y="12023"/>
                  <a:pt x="38528" y="12550"/>
                </a:cubicBezTo>
                <a:cubicBezTo>
                  <a:pt x="33524" y="13150"/>
                  <a:pt x="27720" y="14885"/>
                  <a:pt x="26086" y="19655"/>
                </a:cubicBezTo>
                <a:cubicBezTo>
                  <a:pt x="25218" y="22290"/>
                  <a:pt x="25852" y="25225"/>
                  <a:pt x="24985" y="27827"/>
                </a:cubicBezTo>
                <a:cubicBezTo>
                  <a:pt x="23384" y="32597"/>
                  <a:pt x="17713" y="34332"/>
                  <a:pt x="12876" y="35499"/>
                </a:cubicBezTo>
                <a:cubicBezTo>
                  <a:pt x="8006" y="36734"/>
                  <a:pt x="2369" y="38735"/>
                  <a:pt x="1134" y="43572"/>
                </a:cubicBezTo>
                <a:cubicBezTo>
                  <a:pt x="0" y="47841"/>
                  <a:pt x="3136" y="52178"/>
                  <a:pt x="6872" y="54513"/>
                </a:cubicBezTo>
                <a:cubicBezTo>
                  <a:pt x="11313" y="57277"/>
                  <a:pt x="16556" y="58167"/>
                  <a:pt x="21833" y="58167"/>
                </a:cubicBezTo>
                <a:cubicBezTo>
                  <a:pt x="24008" y="58167"/>
                  <a:pt x="26188" y="58016"/>
                  <a:pt x="28320" y="57782"/>
                </a:cubicBezTo>
                <a:cubicBezTo>
                  <a:pt x="34278" y="57132"/>
                  <a:pt x="40236" y="55932"/>
                  <a:pt x="46158" y="55932"/>
                </a:cubicBezTo>
                <a:cubicBezTo>
                  <a:pt x="47531" y="55932"/>
                  <a:pt x="48901" y="55997"/>
                  <a:pt x="50269" y="56147"/>
                </a:cubicBezTo>
                <a:cubicBezTo>
                  <a:pt x="62411" y="57448"/>
                  <a:pt x="73353" y="65154"/>
                  <a:pt x="85528" y="65588"/>
                </a:cubicBezTo>
                <a:cubicBezTo>
                  <a:pt x="85878" y="65599"/>
                  <a:pt x="86227" y="65605"/>
                  <a:pt x="86575" y="65605"/>
                </a:cubicBezTo>
                <a:cubicBezTo>
                  <a:pt x="100875" y="65605"/>
                  <a:pt x="113964" y="55814"/>
                  <a:pt x="128325" y="55814"/>
                </a:cubicBezTo>
                <a:cubicBezTo>
                  <a:pt x="138972" y="55814"/>
                  <a:pt x="149050" y="61170"/>
                  <a:pt x="159608" y="61170"/>
                </a:cubicBezTo>
                <a:cubicBezTo>
                  <a:pt x="160198" y="61170"/>
                  <a:pt x="160789" y="61153"/>
                  <a:pt x="161382" y="61118"/>
                </a:cubicBezTo>
                <a:cubicBezTo>
                  <a:pt x="163584" y="60984"/>
                  <a:pt x="165819" y="60584"/>
                  <a:pt x="167487" y="59250"/>
                </a:cubicBezTo>
                <a:cubicBezTo>
                  <a:pt x="168687" y="58282"/>
                  <a:pt x="169521" y="56981"/>
                  <a:pt x="170255" y="55614"/>
                </a:cubicBezTo>
                <a:cubicBezTo>
                  <a:pt x="172924" y="50477"/>
                  <a:pt x="173958" y="44572"/>
                  <a:pt x="173191" y="38835"/>
                </a:cubicBezTo>
                <a:cubicBezTo>
                  <a:pt x="172423" y="32731"/>
                  <a:pt x="169588" y="26626"/>
                  <a:pt x="170956" y="20589"/>
                </a:cubicBezTo>
                <a:cubicBezTo>
                  <a:pt x="171923" y="16252"/>
                  <a:pt x="177427" y="10048"/>
                  <a:pt x="176126" y="5478"/>
                </a:cubicBezTo>
                <a:cubicBezTo>
                  <a:pt x="174792" y="975"/>
                  <a:pt x="167453" y="608"/>
                  <a:pt x="163584" y="241"/>
                </a:cubicBezTo>
                <a:cubicBezTo>
                  <a:pt x="162036" y="100"/>
                  <a:pt x="160476" y="1"/>
                  <a:pt x="158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5"/>
          <p:cNvSpPr/>
          <p:nvPr/>
        </p:nvSpPr>
        <p:spPr>
          <a:xfrm flipH="1">
            <a:off x="7316450" y="9686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5"/>
          <p:cNvSpPr/>
          <p:nvPr/>
        </p:nvSpPr>
        <p:spPr>
          <a:xfrm flipH="1">
            <a:off x="258513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3" name="Google Shape;443;p15"/>
          <p:cNvSpPr txBox="1"/>
          <p:nvPr>
            <p:ph hasCustomPrompt="1" idx="2" type="title"/>
          </p:nvPr>
        </p:nvSpPr>
        <p:spPr>
          <a:xfrm>
            <a:off x="912691" y="1843700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4" name="Google Shape;444;p15"/>
          <p:cNvSpPr txBox="1"/>
          <p:nvPr>
            <p:ph hasCustomPrompt="1" idx="3" type="title"/>
          </p:nvPr>
        </p:nvSpPr>
        <p:spPr>
          <a:xfrm>
            <a:off x="2502000" y="1843700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5"/>
          <p:cNvSpPr txBox="1"/>
          <p:nvPr>
            <p:ph hasCustomPrompt="1" idx="4" type="title"/>
          </p:nvPr>
        </p:nvSpPr>
        <p:spPr>
          <a:xfrm>
            <a:off x="4105500" y="1843700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" name="Google Shape;446;p15"/>
          <p:cNvSpPr txBox="1"/>
          <p:nvPr>
            <p:ph hasCustomPrompt="1" idx="5" type="title"/>
          </p:nvPr>
        </p:nvSpPr>
        <p:spPr>
          <a:xfrm>
            <a:off x="5709000" y="1843700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5"/>
          <p:cNvSpPr txBox="1"/>
          <p:nvPr>
            <p:ph hasCustomPrompt="1" idx="6" type="title"/>
          </p:nvPr>
        </p:nvSpPr>
        <p:spPr>
          <a:xfrm>
            <a:off x="7312500" y="1843700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5"/>
          <p:cNvSpPr txBox="1"/>
          <p:nvPr>
            <p:ph idx="1" type="subTitle"/>
          </p:nvPr>
        </p:nvSpPr>
        <p:spPr>
          <a:xfrm>
            <a:off x="2173850" y="2008975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15"/>
          <p:cNvSpPr txBox="1"/>
          <p:nvPr>
            <p:ph idx="7" type="subTitle"/>
          </p:nvPr>
        </p:nvSpPr>
        <p:spPr>
          <a:xfrm>
            <a:off x="3770250" y="2008975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15"/>
          <p:cNvSpPr txBox="1"/>
          <p:nvPr>
            <p:ph idx="8" type="subTitle"/>
          </p:nvPr>
        </p:nvSpPr>
        <p:spPr>
          <a:xfrm>
            <a:off x="5373750" y="2008975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5"/>
          <p:cNvSpPr txBox="1"/>
          <p:nvPr>
            <p:ph idx="9" type="subTitle"/>
          </p:nvPr>
        </p:nvSpPr>
        <p:spPr>
          <a:xfrm>
            <a:off x="6977250" y="2008975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idx="13" type="subTitle"/>
          </p:nvPr>
        </p:nvSpPr>
        <p:spPr>
          <a:xfrm>
            <a:off x="563250" y="2008975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-486450" y="-214444"/>
            <a:ext cx="5267606" cy="2419701"/>
          </a:xfrm>
          <a:custGeom>
            <a:rect b="b" l="l" r="r" t="t"/>
            <a:pathLst>
              <a:path extrusionOk="0" h="81795" w="85164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flipH="1" rot="10800000">
            <a:off x="3083108" y="3154376"/>
            <a:ext cx="8223723" cy="2667080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>
            <a:off x="4998200" y="17780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flipH="1">
            <a:off x="2689550" y="1902583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>
            <a:off x="320175" y="215937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61" name="Google Shape;461;p16"/>
          <p:cNvSpPr txBox="1"/>
          <p:nvPr>
            <p:ph idx="1" type="subTitle"/>
          </p:nvPr>
        </p:nvSpPr>
        <p:spPr>
          <a:xfrm>
            <a:off x="540000" y="3145900"/>
            <a:ext cx="24552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6"/>
          <p:cNvSpPr txBox="1"/>
          <p:nvPr>
            <p:ph idx="2" type="subTitle"/>
          </p:nvPr>
        </p:nvSpPr>
        <p:spPr>
          <a:xfrm>
            <a:off x="3344400" y="3145900"/>
            <a:ext cx="2455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6"/>
          <p:cNvSpPr txBox="1"/>
          <p:nvPr>
            <p:ph idx="3" type="subTitle"/>
          </p:nvPr>
        </p:nvSpPr>
        <p:spPr>
          <a:xfrm>
            <a:off x="6184799" y="3145900"/>
            <a:ext cx="2455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6"/>
          <p:cNvSpPr txBox="1"/>
          <p:nvPr>
            <p:ph idx="4" type="subTitle"/>
          </p:nvPr>
        </p:nvSpPr>
        <p:spPr>
          <a:xfrm>
            <a:off x="5400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5" name="Google Shape;465;p16"/>
          <p:cNvSpPr txBox="1"/>
          <p:nvPr>
            <p:ph idx="5" type="subTitle"/>
          </p:nvPr>
        </p:nvSpPr>
        <p:spPr>
          <a:xfrm>
            <a:off x="33444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6" name="Google Shape;466;p16"/>
          <p:cNvSpPr txBox="1"/>
          <p:nvPr>
            <p:ph idx="6" type="subTitle"/>
          </p:nvPr>
        </p:nvSpPr>
        <p:spPr>
          <a:xfrm>
            <a:off x="61848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7" name="Google Shape;46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LANK_1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"/>
          <p:cNvSpPr/>
          <p:nvPr/>
        </p:nvSpPr>
        <p:spPr>
          <a:xfrm rot="10800000">
            <a:off x="5415881" y="3384833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-2064134" y="-520388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>
            <a:off x="-605975" y="155161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>
            <a:off x="7363888" y="361535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17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474" name="Google Shape;474;p17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1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11" name="Google Shape;511;p17"/>
          <p:cNvSpPr txBox="1"/>
          <p:nvPr>
            <p:ph hasCustomPrompt="1" idx="2" type="title"/>
          </p:nvPr>
        </p:nvSpPr>
        <p:spPr>
          <a:xfrm>
            <a:off x="1302850" y="2296350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2" name="Google Shape;512;p17"/>
          <p:cNvSpPr txBox="1"/>
          <p:nvPr>
            <p:ph hasCustomPrompt="1" idx="3" type="title"/>
          </p:nvPr>
        </p:nvSpPr>
        <p:spPr>
          <a:xfrm>
            <a:off x="3716525" y="1584250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3" name="Google Shape;513;p17"/>
          <p:cNvSpPr txBox="1"/>
          <p:nvPr>
            <p:ph hasCustomPrompt="1" idx="4" type="title"/>
          </p:nvPr>
        </p:nvSpPr>
        <p:spPr>
          <a:xfrm>
            <a:off x="6507775" y="1868375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4" name="Google Shape;51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+ design 1">
  <p:cSld name="CUSTOM_18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"/>
          <p:cNvSpPr/>
          <p:nvPr/>
        </p:nvSpPr>
        <p:spPr>
          <a:xfrm flipH="1" rot="10800000">
            <a:off x="-2122749" y="3281995"/>
            <a:ext cx="5861862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7" name="Google Shape;517;p18"/>
          <p:cNvSpPr/>
          <p:nvPr/>
        </p:nvSpPr>
        <p:spPr>
          <a:xfrm flipH="1">
            <a:off x="-46815" y="-362304"/>
            <a:ext cx="9273640" cy="185694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8"/>
          <p:cNvSpPr/>
          <p:nvPr/>
        </p:nvSpPr>
        <p:spPr>
          <a:xfrm>
            <a:off x="332175" y="13362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8"/>
          <p:cNvSpPr/>
          <p:nvPr/>
        </p:nvSpPr>
        <p:spPr>
          <a:xfrm>
            <a:off x="7759325" y="468505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21" name="Google Shape;5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+ design 2">
  <p:cSld name="CUSTOM_18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9"/>
          <p:cNvSpPr/>
          <p:nvPr/>
        </p:nvSpPr>
        <p:spPr>
          <a:xfrm>
            <a:off x="-46825" y="-209901"/>
            <a:ext cx="9273640" cy="127960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rot="10800000">
            <a:off x="5222588" y="3376421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>
            <a:off x="774938" y="8513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3762100" y="34687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>
            <a:off x="-440337" y="286882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29" name="Google Shape;52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">
  <p:cSld name="CUSTOM_16">
    <p:bg>
      <p:bgPr>
        <a:solidFill>
          <a:schemeClr val="accen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"/>
          <p:cNvSpPr txBox="1"/>
          <p:nvPr>
            <p:ph type="title"/>
          </p:nvPr>
        </p:nvSpPr>
        <p:spPr>
          <a:xfrm>
            <a:off x="3652350" y="491400"/>
            <a:ext cx="49875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32" name="Google Shape;532;p20"/>
          <p:cNvSpPr txBox="1"/>
          <p:nvPr>
            <p:ph idx="1" type="subTitle"/>
          </p:nvPr>
        </p:nvSpPr>
        <p:spPr>
          <a:xfrm>
            <a:off x="4283100" y="3131125"/>
            <a:ext cx="37260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33" name="Google Shape;533;p20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534" name="Google Shape;534;p20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20"/>
          <p:cNvSpPr/>
          <p:nvPr/>
        </p:nvSpPr>
        <p:spPr>
          <a:xfrm flipH="1">
            <a:off x="4476300" y="2406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 flipH="1">
            <a:off x="7229646" y="11972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 flipH="1">
            <a:off x="-208709" y="3835525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7271739" y="3298771"/>
            <a:ext cx="254570" cy="254591"/>
          </a:xfrm>
          <a:custGeom>
            <a:rect b="b" l="l" r="r" t="t"/>
            <a:pathLst>
              <a:path extrusionOk="0" h="12177" w="12176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 flipH="1">
            <a:off x="4534684" y="19809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 flipH="1">
            <a:off x="171709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3"/>
          <p:cNvCxnSpPr/>
          <p:nvPr/>
        </p:nvCxnSpPr>
        <p:spPr>
          <a:xfrm>
            <a:off x="308792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3"/>
          <p:cNvCxnSpPr/>
          <p:nvPr/>
        </p:nvCxnSpPr>
        <p:spPr>
          <a:xfrm>
            <a:off x="198122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3"/>
          <p:cNvSpPr txBox="1"/>
          <p:nvPr>
            <p:ph type="title"/>
          </p:nvPr>
        </p:nvSpPr>
        <p:spPr>
          <a:xfrm flipH="1">
            <a:off x="734276" y="720000"/>
            <a:ext cx="36006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5" name="Google Shape;155;p3"/>
          <p:cNvSpPr txBox="1"/>
          <p:nvPr>
            <p:ph hasCustomPrompt="1" idx="2" type="title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6" name="Google Shape;156;p3"/>
          <p:cNvSpPr txBox="1"/>
          <p:nvPr>
            <p:ph idx="1" type="subTitle"/>
          </p:nvPr>
        </p:nvSpPr>
        <p:spPr>
          <a:xfrm flipH="1">
            <a:off x="1162274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our Columns">
  <p:cSld name="CUSTOM_14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 flipH="1" rot="10800000">
            <a:off x="-1606934" y="-696988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-1880234" y="4109913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/>
          <p:nvPr/>
        </p:nvSpPr>
        <p:spPr>
          <a:xfrm flipH="1">
            <a:off x="7899725" y="31350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358275" y="19539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1"/>
          <p:cNvSpPr/>
          <p:nvPr/>
        </p:nvSpPr>
        <p:spPr>
          <a:xfrm flipH="1">
            <a:off x="6747200" y="7728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1"/>
          <p:cNvSpPr txBox="1"/>
          <p:nvPr>
            <p:ph idx="1" type="subTitle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21"/>
          <p:cNvSpPr txBox="1"/>
          <p:nvPr>
            <p:ph idx="2" type="subTitle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1"/>
          <p:cNvSpPr txBox="1"/>
          <p:nvPr>
            <p:ph idx="3" type="subTitle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21"/>
          <p:cNvSpPr txBox="1"/>
          <p:nvPr>
            <p:ph idx="4" type="subTitle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21"/>
          <p:cNvSpPr txBox="1"/>
          <p:nvPr>
            <p:ph idx="5" type="subTitle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1"/>
          <p:cNvSpPr txBox="1"/>
          <p:nvPr>
            <p:ph idx="6" type="subTitle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21"/>
          <p:cNvSpPr txBox="1"/>
          <p:nvPr>
            <p:ph idx="7" type="subTitle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21"/>
          <p:cNvSpPr txBox="1"/>
          <p:nvPr>
            <p:ph idx="8" type="subTitle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87" name="Google Shape;58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7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2"/>
          <p:cNvSpPr/>
          <p:nvPr/>
        </p:nvSpPr>
        <p:spPr>
          <a:xfrm>
            <a:off x="-46825" y="-209901"/>
            <a:ext cx="9273640" cy="127960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10800000">
            <a:off x="5222588" y="3376421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>
            <a:off x="774938" y="8513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flipH="1">
            <a:off x="3762100" y="34687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>
            <a:off x="-440337" y="286882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95" name="Google Shape;595;p22"/>
          <p:cNvSpPr txBox="1"/>
          <p:nvPr>
            <p:ph idx="1" type="subTitle"/>
          </p:nvPr>
        </p:nvSpPr>
        <p:spPr>
          <a:xfrm>
            <a:off x="872850" y="2284263"/>
            <a:ext cx="162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2"/>
          <p:cNvSpPr txBox="1"/>
          <p:nvPr>
            <p:ph idx="2" type="subTitle"/>
          </p:nvPr>
        </p:nvSpPr>
        <p:spPr>
          <a:xfrm>
            <a:off x="1243798" y="3519500"/>
            <a:ext cx="162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2"/>
          <p:cNvSpPr txBox="1"/>
          <p:nvPr>
            <p:ph idx="3" type="subTitle"/>
          </p:nvPr>
        </p:nvSpPr>
        <p:spPr>
          <a:xfrm>
            <a:off x="3762100" y="2284263"/>
            <a:ext cx="162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4" type="subTitle"/>
          </p:nvPr>
        </p:nvSpPr>
        <p:spPr>
          <a:xfrm>
            <a:off x="6276769" y="3519500"/>
            <a:ext cx="162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22"/>
          <p:cNvSpPr txBox="1"/>
          <p:nvPr>
            <p:ph idx="5" type="subTitle"/>
          </p:nvPr>
        </p:nvSpPr>
        <p:spPr>
          <a:xfrm>
            <a:off x="6665267" y="2284263"/>
            <a:ext cx="162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6" type="subTitle"/>
          </p:nvPr>
        </p:nvSpPr>
        <p:spPr>
          <a:xfrm>
            <a:off x="6075767" y="1637900"/>
            <a:ext cx="22095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1" name="Google Shape;601;p22"/>
          <p:cNvSpPr txBox="1"/>
          <p:nvPr>
            <p:ph idx="7" type="subTitle"/>
          </p:nvPr>
        </p:nvSpPr>
        <p:spPr>
          <a:xfrm>
            <a:off x="3474304" y="1637900"/>
            <a:ext cx="22095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2" name="Google Shape;602;p22"/>
          <p:cNvSpPr txBox="1"/>
          <p:nvPr>
            <p:ph idx="8" type="subTitle"/>
          </p:nvPr>
        </p:nvSpPr>
        <p:spPr>
          <a:xfrm>
            <a:off x="654298" y="3833225"/>
            <a:ext cx="22095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3" name="Google Shape;603;p22"/>
          <p:cNvSpPr txBox="1"/>
          <p:nvPr>
            <p:ph idx="9" type="subTitle"/>
          </p:nvPr>
        </p:nvSpPr>
        <p:spPr>
          <a:xfrm>
            <a:off x="6276769" y="3833225"/>
            <a:ext cx="22095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4" name="Google Shape;604;p22"/>
          <p:cNvSpPr txBox="1"/>
          <p:nvPr>
            <p:ph idx="13" type="subTitle"/>
          </p:nvPr>
        </p:nvSpPr>
        <p:spPr>
          <a:xfrm>
            <a:off x="872850" y="1637900"/>
            <a:ext cx="22095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5" name="Google Shape;60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">
  <p:cSld name="CUSTOM_1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3"/>
          <p:cNvSpPr txBox="1"/>
          <p:nvPr>
            <p:ph idx="1" type="subTitle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23"/>
          <p:cNvSpPr txBox="1"/>
          <p:nvPr>
            <p:ph idx="2" type="subTitle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3"/>
          <p:cNvSpPr txBox="1"/>
          <p:nvPr>
            <p:ph idx="3" type="subTitle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3"/>
          <p:cNvSpPr txBox="1"/>
          <p:nvPr>
            <p:ph idx="4" type="subTitle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3"/>
          <p:cNvSpPr/>
          <p:nvPr/>
        </p:nvSpPr>
        <p:spPr>
          <a:xfrm>
            <a:off x="-362945" y="-203494"/>
            <a:ext cx="5267606" cy="2419701"/>
          </a:xfrm>
          <a:custGeom>
            <a:rect b="b" l="l" r="r" t="t"/>
            <a:pathLst>
              <a:path extrusionOk="0" h="81795" w="85164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10800000">
            <a:off x="-2162850" y="4011037"/>
            <a:ext cx="10176861" cy="1353213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>
            <a:off x="8091300" y="133666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flipH="1">
            <a:off x="3172675" y="30384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16" name="Google Shape;616;p23"/>
          <p:cNvSpPr txBox="1"/>
          <p:nvPr>
            <p:ph idx="5" type="subTitle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23"/>
          <p:cNvSpPr txBox="1"/>
          <p:nvPr>
            <p:ph idx="6" type="subTitle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23"/>
          <p:cNvSpPr txBox="1"/>
          <p:nvPr>
            <p:ph idx="7" type="subTitle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23"/>
          <p:cNvSpPr txBox="1"/>
          <p:nvPr>
            <p:ph idx="8" type="subTitle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23"/>
          <p:cNvSpPr txBox="1"/>
          <p:nvPr>
            <p:ph idx="9" type="subTitle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23"/>
          <p:cNvSpPr txBox="1"/>
          <p:nvPr>
            <p:ph idx="13" type="subTitle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3"/>
          <p:cNvSpPr txBox="1"/>
          <p:nvPr>
            <p:ph idx="14" type="subTitle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3"/>
          <p:cNvSpPr txBox="1"/>
          <p:nvPr>
            <p:ph idx="15" type="subTitle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4"/>
          <p:cNvSpPr txBox="1"/>
          <p:nvPr>
            <p:ph idx="1" type="subTitle"/>
          </p:nvPr>
        </p:nvSpPr>
        <p:spPr>
          <a:xfrm>
            <a:off x="3171225" y="21448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7" name="Google Shape;627;p24"/>
          <p:cNvSpPr txBox="1"/>
          <p:nvPr>
            <p:ph idx="2" type="subTitle"/>
          </p:nvPr>
        </p:nvSpPr>
        <p:spPr>
          <a:xfrm>
            <a:off x="5336575" y="338362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8" name="Google Shape;628;p24"/>
          <p:cNvSpPr txBox="1"/>
          <p:nvPr>
            <p:ph idx="3" type="subTitle"/>
          </p:nvPr>
        </p:nvSpPr>
        <p:spPr>
          <a:xfrm>
            <a:off x="1061225" y="338362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9" name="Google Shape;629;p2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30" name="Google Shape;630;p24"/>
          <p:cNvSpPr txBox="1"/>
          <p:nvPr>
            <p:ph idx="4" type="subTitle"/>
          </p:nvPr>
        </p:nvSpPr>
        <p:spPr>
          <a:xfrm>
            <a:off x="1061156" y="3001725"/>
            <a:ext cx="180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4"/>
          <p:cNvSpPr txBox="1"/>
          <p:nvPr>
            <p:ph idx="5" type="subTitle"/>
          </p:nvPr>
        </p:nvSpPr>
        <p:spPr>
          <a:xfrm>
            <a:off x="3171213" y="1766025"/>
            <a:ext cx="180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4"/>
          <p:cNvSpPr txBox="1"/>
          <p:nvPr>
            <p:ph idx="6" type="subTitle"/>
          </p:nvPr>
        </p:nvSpPr>
        <p:spPr>
          <a:xfrm>
            <a:off x="5336581" y="3001725"/>
            <a:ext cx="180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24"/>
          <p:cNvSpPr/>
          <p:nvPr/>
        </p:nvSpPr>
        <p:spPr>
          <a:xfrm flipH="1" rot="10800000">
            <a:off x="-2122749" y="3281995"/>
            <a:ext cx="5861862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4"/>
          <p:cNvSpPr/>
          <p:nvPr/>
        </p:nvSpPr>
        <p:spPr>
          <a:xfrm flipH="1">
            <a:off x="-46668" y="-362300"/>
            <a:ext cx="11185716" cy="185694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4"/>
          <p:cNvSpPr/>
          <p:nvPr/>
        </p:nvSpPr>
        <p:spPr>
          <a:xfrm>
            <a:off x="540000" y="187790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4"/>
          <p:cNvSpPr/>
          <p:nvPr/>
        </p:nvSpPr>
        <p:spPr>
          <a:xfrm>
            <a:off x="7562125" y="45271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24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638" name="Google Shape;638;p24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3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77" name="Google Shape;677;p25"/>
          <p:cNvSpPr txBox="1"/>
          <p:nvPr>
            <p:ph idx="1" type="subTitle"/>
          </p:nvPr>
        </p:nvSpPr>
        <p:spPr>
          <a:xfrm>
            <a:off x="531013" y="3049775"/>
            <a:ext cx="2455200" cy="2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25"/>
          <p:cNvSpPr txBox="1"/>
          <p:nvPr>
            <p:ph idx="2" type="subTitle"/>
          </p:nvPr>
        </p:nvSpPr>
        <p:spPr>
          <a:xfrm>
            <a:off x="3335400" y="3049775"/>
            <a:ext cx="2455200" cy="3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5"/>
          <p:cNvSpPr txBox="1"/>
          <p:nvPr>
            <p:ph idx="3" type="subTitle"/>
          </p:nvPr>
        </p:nvSpPr>
        <p:spPr>
          <a:xfrm>
            <a:off x="6157787" y="3049775"/>
            <a:ext cx="2455200" cy="3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25"/>
          <p:cNvSpPr/>
          <p:nvPr/>
        </p:nvSpPr>
        <p:spPr>
          <a:xfrm flipH="1" rot="-232687">
            <a:off x="7936054" y="-925987"/>
            <a:ext cx="2057235" cy="4821449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698638" y="14860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 flipH="1">
            <a:off x="4974209" y="442617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25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684" name="Google Shape;684;p25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25"/>
          <p:cNvSpPr txBox="1"/>
          <p:nvPr>
            <p:ph idx="4" type="subTitle"/>
          </p:nvPr>
        </p:nvSpPr>
        <p:spPr>
          <a:xfrm>
            <a:off x="531013" y="2327575"/>
            <a:ext cx="2455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1" name="Google Shape;721;p25"/>
          <p:cNvSpPr txBox="1"/>
          <p:nvPr>
            <p:ph idx="5" type="subTitle"/>
          </p:nvPr>
        </p:nvSpPr>
        <p:spPr>
          <a:xfrm>
            <a:off x="3335400" y="2327575"/>
            <a:ext cx="2455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2" name="Google Shape;722;p25"/>
          <p:cNvSpPr txBox="1"/>
          <p:nvPr>
            <p:ph idx="6" type="subTitle"/>
          </p:nvPr>
        </p:nvSpPr>
        <p:spPr>
          <a:xfrm>
            <a:off x="6157787" y="2327575"/>
            <a:ext cx="2455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3" name="Google Shape;72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">
  <p:cSld name="CUSTOM_12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26"/>
          <p:cNvGrpSpPr/>
          <p:nvPr/>
        </p:nvGrpSpPr>
        <p:grpSpPr>
          <a:xfrm rot="10800000">
            <a:off x="6996270" y="1345852"/>
            <a:ext cx="1643724" cy="1643724"/>
            <a:chOff x="624503" y="61115"/>
            <a:chExt cx="1947310" cy="1947310"/>
          </a:xfrm>
        </p:grpSpPr>
        <p:sp>
          <p:nvSpPr>
            <p:cNvPr id="726" name="Google Shape;726;p26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26"/>
          <p:cNvSpPr/>
          <p:nvPr/>
        </p:nvSpPr>
        <p:spPr>
          <a:xfrm>
            <a:off x="-208700" y="4547306"/>
            <a:ext cx="9561417" cy="1192382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>
            <a:off x="-2036628" y="-285575"/>
            <a:ext cx="7249889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flipH="1">
            <a:off x="1407084" y="2015801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flipH="1">
            <a:off x="-726130" y="2868500"/>
            <a:ext cx="2034905" cy="30721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67" name="Google Shape;767;p26"/>
          <p:cNvSpPr txBox="1"/>
          <p:nvPr>
            <p:ph idx="1" type="subTitle"/>
          </p:nvPr>
        </p:nvSpPr>
        <p:spPr>
          <a:xfrm flipH="1">
            <a:off x="375016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26"/>
          <p:cNvSpPr txBox="1"/>
          <p:nvPr>
            <p:ph idx="2" type="subTitle"/>
          </p:nvPr>
        </p:nvSpPr>
        <p:spPr>
          <a:xfrm>
            <a:off x="1641821" y="2913825"/>
            <a:ext cx="12468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6"/>
          <p:cNvSpPr txBox="1"/>
          <p:nvPr>
            <p:ph idx="3" type="subTitle"/>
          </p:nvPr>
        </p:nvSpPr>
        <p:spPr>
          <a:xfrm>
            <a:off x="3930625" y="2913825"/>
            <a:ext cx="12828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26"/>
          <p:cNvSpPr txBox="1"/>
          <p:nvPr>
            <p:ph idx="4" type="subTitle"/>
          </p:nvPr>
        </p:nvSpPr>
        <p:spPr>
          <a:xfrm>
            <a:off x="6255471" y="2913825"/>
            <a:ext cx="12468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26"/>
          <p:cNvSpPr txBox="1"/>
          <p:nvPr>
            <p:ph idx="5" type="subTitle"/>
          </p:nvPr>
        </p:nvSpPr>
        <p:spPr>
          <a:xfrm flipH="1">
            <a:off x="605701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26"/>
          <p:cNvSpPr txBox="1"/>
          <p:nvPr>
            <p:ph idx="6" type="subTitle"/>
          </p:nvPr>
        </p:nvSpPr>
        <p:spPr>
          <a:xfrm flipH="1">
            <a:off x="144331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CUSTOM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7"/>
          <p:cNvSpPr txBox="1"/>
          <p:nvPr>
            <p:ph idx="1" type="subTitle"/>
          </p:nvPr>
        </p:nvSpPr>
        <p:spPr>
          <a:xfrm>
            <a:off x="6137925" y="297847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6" name="Google Shape;776;p27"/>
          <p:cNvSpPr txBox="1"/>
          <p:nvPr>
            <p:ph idx="2" type="subTitle"/>
          </p:nvPr>
        </p:nvSpPr>
        <p:spPr>
          <a:xfrm>
            <a:off x="900975" y="297847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7" name="Google Shape;777;p27"/>
          <p:cNvSpPr txBox="1"/>
          <p:nvPr>
            <p:ph idx="3" type="subTitle"/>
          </p:nvPr>
        </p:nvSpPr>
        <p:spPr>
          <a:xfrm>
            <a:off x="3519450" y="3956350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8" name="Google Shape;778;p27"/>
          <p:cNvSpPr/>
          <p:nvPr/>
        </p:nvSpPr>
        <p:spPr>
          <a:xfrm flipH="1" rot="10800000">
            <a:off x="1138958" y="3719748"/>
            <a:ext cx="8223723" cy="1720704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27"/>
          <p:cNvGrpSpPr/>
          <p:nvPr/>
        </p:nvGrpSpPr>
        <p:grpSpPr>
          <a:xfrm flipH="1">
            <a:off x="-1318772" y="1737765"/>
            <a:ext cx="1947310" cy="1947310"/>
            <a:chOff x="624503" y="61115"/>
            <a:chExt cx="1947310" cy="1947310"/>
          </a:xfrm>
        </p:grpSpPr>
        <p:sp>
          <p:nvSpPr>
            <p:cNvPr id="780" name="Google Shape;780;p27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27"/>
          <p:cNvSpPr/>
          <p:nvPr/>
        </p:nvSpPr>
        <p:spPr>
          <a:xfrm flipH="1" rot="10800000">
            <a:off x="-208700" y="-395082"/>
            <a:ext cx="9561417" cy="1192382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18" name="Google Shape;818;p27"/>
          <p:cNvSpPr txBox="1"/>
          <p:nvPr>
            <p:ph hasCustomPrompt="1" idx="4" type="title"/>
          </p:nvPr>
        </p:nvSpPr>
        <p:spPr>
          <a:xfrm>
            <a:off x="5875125" y="1789175"/>
            <a:ext cx="26307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27"/>
          <p:cNvSpPr txBox="1"/>
          <p:nvPr>
            <p:ph hasCustomPrompt="1" idx="5" type="title"/>
          </p:nvPr>
        </p:nvSpPr>
        <p:spPr>
          <a:xfrm flipH="1">
            <a:off x="638175" y="1789175"/>
            <a:ext cx="26307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0" name="Google Shape;820;p27"/>
          <p:cNvSpPr txBox="1"/>
          <p:nvPr>
            <p:ph hasCustomPrompt="1" idx="6" type="title"/>
          </p:nvPr>
        </p:nvSpPr>
        <p:spPr>
          <a:xfrm>
            <a:off x="3256650" y="2781375"/>
            <a:ext cx="26307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1" name="Google Shape;82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0">
    <p:bg>
      <p:bgPr>
        <a:solidFill>
          <a:schemeClr val="lt2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8"/>
          <p:cNvSpPr/>
          <p:nvPr/>
        </p:nvSpPr>
        <p:spPr>
          <a:xfrm flipH="1">
            <a:off x="-2038145" y="3387525"/>
            <a:ext cx="11353595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8"/>
          <p:cNvSpPr/>
          <p:nvPr/>
        </p:nvSpPr>
        <p:spPr>
          <a:xfrm flipH="1">
            <a:off x="6372209" y="11037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8"/>
          <p:cNvSpPr/>
          <p:nvPr/>
        </p:nvSpPr>
        <p:spPr>
          <a:xfrm flipH="1">
            <a:off x="1600634" y="359402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28"/>
          <p:cNvGrpSpPr/>
          <p:nvPr/>
        </p:nvGrpSpPr>
        <p:grpSpPr>
          <a:xfrm rot="10800000">
            <a:off x="540012" y="-383099"/>
            <a:ext cx="1947310" cy="1947310"/>
            <a:chOff x="624503" y="61115"/>
            <a:chExt cx="1947310" cy="1947310"/>
          </a:xfrm>
        </p:grpSpPr>
        <p:sp>
          <p:nvSpPr>
            <p:cNvPr id="827" name="Google Shape;827;p28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28"/>
          <p:cNvSpPr/>
          <p:nvPr/>
        </p:nvSpPr>
        <p:spPr>
          <a:xfrm flipH="1">
            <a:off x="6150150" y="5319"/>
            <a:ext cx="5267606" cy="2419701"/>
          </a:xfrm>
          <a:custGeom>
            <a:rect b="b" l="l" r="r" t="t"/>
            <a:pathLst>
              <a:path extrusionOk="0" h="81795" w="85164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 txBox="1"/>
          <p:nvPr>
            <p:ph type="title"/>
          </p:nvPr>
        </p:nvSpPr>
        <p:spPr>
          <a:xfrm>
            <a:off x="1048950" y="1326600"/>
            <a:ext cx="70461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65" name="Google Shape;86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1">
  <p:cSld name="CUSTOM_9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9"/>
          <p:cNvSpPr/>
          <p:nvPr/>
        </p:nvSpPr>
        <p:spPr>
          <a:xfrm rot="10800000">
            <a:off x="-12" y="-130601"/>
            <a:ext cx="4452612" cy="1080308"/>
          </a:xfrm>
          <a:custGeom>
            <a:rect b="b" l="l" r="r" t="t"/>
            <a:pathLst>
              <a:path extrusionOk="0" h="48575" w="136772">
                <a:moveTo>
                  <a:pt x="1" y="42768"/>
                </a:moveTo>
                <a:cubicBezTo>
                  <a:pt x="1" y="42768"/>
                  <a:pt x="5249" y="20919"/>
                  <a:pt x="30708" y="28940"/>
                </a:cubicBezTo>
                <a:cubicBezTo>
                  <a:pt x="56187" y="36980"/>
                  <a:pt x="70498" y="48575"/>
                  <a:pt x="79562" y="24288"/>
                </a:cubicBezTo>
                <a:cubicBezTo>
                  <a:pt x="88644" y="1"/>
                  <a:pt x="110623" y="522"/>
                  <a:pt x="121101" y="6700"/>
                </a:cubicBezTo>
                <a:cubicBezTo>
                  <a:pt x="131560" y="12898"/>
                  <a:pt x="136771" y="6738"/>
                  <a:pt x="136771" y="6738"/>
                </a:cubicBezTo>
                <a:lnTo>
                  <a:pt x="136771" y="4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29"/>
          <p:cNvGrpSpPr/>
          <p:nvPr/>
        </p:nvGrpSpPr>
        <p:grpSpPr>
          <a:xfrm rot="10800000">
            <a:off x="5923412" y="4539701"/>
            <a:ext cx="1947310" cy="1947310"/>
            <a:chOff x="624503" y="61115"/>
            <a:chExt cx="1947310" cy="1947310"/>
          </a:xfrm>
        </p:grpSpPr>
        <p:sp>
          <p:nvSpPr>
            <p:cNvPr id="869" name="Google Shape;869;p29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29"/>
          <p:cNvSpPr/>
          <p:nvPr/>
        </p:nvSpPr>
        <p:spPr>
          <a:xfrm flipH="1">
            <a:off x="3376609" y="18557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9"/>
          <p:cNvSpPr/>
          <p:nvPr/>
        </p:nvSpPr>
        <p:spPr>
          <a:xfrm flipH="1">
            <a:off x="1932059" y="22872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9"/>
          <p:cNvSpPr/>
          <p:nvPr/>
        </p:nvSpPr>
        <p:spPr>
          <a:xfrm flipH="1">
            <a:off x="-673900" y="4539703"/>
            <a:ext cx="3398188" cy="1343693"/>
          </a:xfrm>
          <a:custGeom>
            <a:rect b="b" l="l" r="r" t="t"/>
            <a:pathLst>
              <a:path extrusionOk="0" h="56672" w="144804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9"/>
          <p:cNvSpPr txBox="1"/>
          <p:nvPr>
            <p:ph type="title"/>
          </p:nvPr>
        </p:nvSpPr>
        <p:spPr>
          <a:xfrm>
            <a:off x="540000" y="491400"/>
            <a:ext cx="34245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09" name="Google Shape;909;p29"/>
          <p:cNvSpPr txBox="1"/>
          <p:nvPr>
            <p:ph idx="1" type="subTitle"/>
          </p:nvPr>
        </p:nvSpPr>
        <p:spPr>
          <a:xfrm>
            <a:off x="540000" y="3352200"/>
            <a:ext cx="19140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+ design">
  <p:cSld name="CUSTOM_8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0"/>
          <p:cNvSpPr txBox="1"/>
          <p:nvPr>
            <p:ph idx="1" type="subTitle"/>
          </p:nvPr>
        </p:nvSpPr>
        <p:spPr>
          <a:xfrm>
            <a:off x="4683448" y="3839125"/>
            <a:ext cx="22272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3" name="Google Shape;913;p30"/>
          <p:cNvSpPr txBox="1"/>
          <p:nvPr>
            <p:ph idx="2" type="subTitle"/>
          </p:nvPr>
        </p:nvSpPr>
        <p:spPr>
          <a:xfrm>
            <a:off x="2233350" y="3839125"/>
            <a:ext cx="22272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4" name="Google Shape;914;p30"/>
          <p:cNvSpPr/>
          <p:nvPr/>
        </p:nvSpPr>
        <p:spPr>
          <a:xfrm rot="-10641324">
            <a:off x="-2521182" y="-713393"/>
            <a:ext cx="13272138" cy="2257180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>
            <a:off x="1086691" y="4111750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>
            <a:off x="955455" y="410882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>
            <a:off x="7905050" y="19539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>
            <a:off x="1858355" y="7728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 txBox="1"/>
          <p:nvPr>
            <p:ph idx="3" type="subTitle"/>
          </p:nvPr>
        </p:nvSpPr>
        <p:spPr>
          <a:xfrm>
            <a:off x="2446950" y="3179425"/>
            <a:ext cx="18000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idx="4" type="subTitle"/>
          </p:nvPr>
        </p:nvSpPr>
        <p:spPr>
          <a:xfrm>
            <a:off x="4897048" y="3178225"/>
            <a:ext cx="18000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22" name="Google Shape;92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 flipH="1">
            <a:off x="-560991" y="4085025"/>
            <a:ext cx="12182784" cy="2559993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-1848750" y="-136525"/>
            <a:ext cx="7188922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 flipH="1">
            <a:off x="5465684" y="13571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 flipH="1">
            <a:off x="7452946" y="28807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64" name="Google Shape;164;p4"/>
          <p:cNvSpPr txBox="1"/>
          <p:nvPr>
            <p:ph idx="1" type="body"/>
          </p:nvPr>
        </p:nvSpPr>
        <p:spPr>
          <a:xfrm>
            <a:off x="540000" y="1204800"/>
            <a:ext cx="76479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65" name="Google Shape;16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5">
    <p:bg>
      <p:bgPr>
        <a:solidFill>
          <a:schemeClr val="lt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1"/>
          <p:cNvSpPr/>
          <p:nvPr/>
        </p:nvSpPr>
        <p:spPr>
          <a:xfrm>
            <a:off x="-2534550" y="4085025"/>
            <a:ext cx="12182784" cy="2559993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31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926" name="Google Shape;926;p31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rect b="b" l="l" r="r" t="t"/>
              <a:pathLst>
                <a:path extrusionOk="0" h="122989" w="29289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31"/>
          <p:cNvSpPr/>
          <p:nvPr/>
        </p:nvSpPr>
        <p:spPr>
          <a:xfrm flipH="1">
            <a:off x="425803" y="1605863"/>
            <a:ext cx="633308" cy="1173972"/>
          </a:xfrm>
          <a:custGeom>
            <a:rect b="b" l="l" r="r" t="t"/>
            <a:pathLst>
              <a:path extrusionOk="0" h="31497" w="19449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1"/>
          <p:cNvSpPr/>
          <p:nvPr/>
        </p:nvSpPr>
        <p:spPr>
          <a:xfrm flipH="1">
            <a:off x="952836" y="3173476"/>
            <a:ext cx="1218437" cy="1969308"/>
          </a:xfrm>
          <a:custGeom>
            <a:rect b="b" l="l" r="r" t="t"/>
            <a:pathLst>
              <a:path extrusionOk="0" h="99172" w="63279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31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931" name="Google Shape;931;p31"/>
            <p:cNvSpPr/>
            <p:nvPr/>
          </p:nvSpPr>
          <p:spPr>
            <a:xfrm>
              <a:off x="8556564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8556564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8556564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8556564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8556564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8154972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8154972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8154972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8154972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8154972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7753401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753401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7753401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7753401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7753401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8556564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8556564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8556564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8556564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8556564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8154972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8154972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8154972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8154972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8154972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7753401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7753401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7753401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7753401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7753401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31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962" name="Google Shape;962;p31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rect b="b" l="l" r="r" t="t"/>
              <a:pathLst>
                <a:path extrusionOk="0" h="138800" w="24519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31"/>
          <p:cNvSpPr/>
          <p:nvPr/>
        </p:nvSpPr>
        <p:spPr>
          <a:xfrm flipH="1">
            <a:off x="5054399" y="-136529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1"/>
          <p:cNvSpPr/>
          <p:nvPr/>
        </p:nvSpPr>
        <p:spPr>
          <a:xfrm flipH="1">
            <a:off x="2234109" y="19901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1"/>
          <p:cNvSpPr/>
          <p:nvPr/>
        </p:nvSpPr>
        <p:spPr>
          <a:xfrm flipH="1">
            <a:off x="6102121" y="39925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7" name="Google Shape;967;p31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968" name="Google Shape;968;p31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31"/>
          <p:cNvSpPr/>
          <p:nvPr/>
        </p:nvSpPr>
        <p:spPr>
          <a:xfrm>
            <a:off x="-2223913" y="-392351"/>
            <a:ext cx="4613437" cy="2638292"/>
          </a:xfrm>
          <a:custGeom>
            <a:rect b="b" l="l" r="r" t="t"/>
            <a:pathLst>
              <a:path extrusionOk="0" h="47614" w="8326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1"/>
          <p:cNvSpPr txBox="1"/>
          <p:nvPr>
            <p:ph idx="1" type="subTitle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31"/>
          <p:cNvSpPr txBox="1"/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07" name="Google Shape;1007;p31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-GB" sz="13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-GB" sz="13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-GB" sz="13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8" name="Google Shape;100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7">
    <p:bg>
      <p:bgPr>
        <a:solidFill>
          <a:schemeClr val="lt2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2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32"/>
          <p:cNvSpPr/>
          <p:nvPr/>
        </p:nvSpPr>
        <p:spPr>
          <a:xfrm rot="10800000">
            <a:off x="-407434" y="-1585043"/>
            <a:ext cx="12182784" cy="2577178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2"/>
          <p:cNvSpPr/>
          <p:nvPr/>
        </p:nvSpPr>
        <p:spPr>
          <a:xfrm flipH="1" rot="10800000">
            <a:off x="-1695200" y="3101141"/>
            <a:ext cx="7188922" cy="2141027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2"/>
          <p:cNvSpPr/>
          <p:nvPr/>
        </p:nvSpPr>
        <p:spPr>
          <a:xfrm flipH="1">
            <a:off x="7827884" y="1814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2"/>
          <p:cNvSpPr/>
          <p:nvPr/>
        </p:nvSpPr>
        <p:spPr>
          <a:xfrm flipH="1">
            <a:off x="6246596" y="46135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16" name="Google Shape;1016;p32"/>
          <p:cNvSpPr txBox="1"/>
          <p:nvPr>
            <p:ph idx="2" type="body"/>
          </p:nvPr>
        </p:nvSpPr>
        <p:spPr>
          <a:xfrm>
            <a:off x="540000" y="1544250"/>
            <a:ext cx="3761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7_1">
    <p:bg>
      <p:bgPr>
        <a:solidFill>
          <a:schemeClr val="accent5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/>
          <p:nvPr>
            <p:ph idx="1" type="body"/>
          </p:nvPr>
        </p:nvSpPr>
        <p:spPr>
          <a:xfrm>
            <a:off x="675150" y="1544250"/>
            <a:ext cx="7793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0" name="Google Shape;1020;p33"/>
          <p:cNvSpPr/>
          <p:nvPr/>
        </p:nvSpPr>
        <p:spPr>
          <a:xfrm flipH="1">
            <a:off x="4390909" y="22564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3"/>
          <p:cNvSpPr/>
          <p:nvPr/>
        </p:nvSpPr>
        <p:spPr>
          <a:xfrm flipH="1">
            <a:off x="6378171" y="37800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grpSp>
        <p:nvGrpSpPr>
          <p:cNvPr id="1023" name="Google Shape;1023;p33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024" name="Google Shape;1024;p33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0" name="Google Shape;1060;p33"/>
          <p:cNvSpPr/>
          <p:nvPr/>
        </p:nvSpPr>
        <p:spPr>
          <a:xfrm rot="-10641324">
            <a:off x="-2521182" y="-713393"/>
            <a:ext cx="13272138" cy="2257180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3"/>
          <p:cNvSpPr/>
          <p:nvPr/>
        </p:nvSpPr>
        <p:spPr>
          <a:xfrm flipH="1">
            <a:off x="1086691" y="4111750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3"/>
          <p:cNvSpPr/>
          <p:nvPr/>
        </p:nvSpPr>
        <p:spPr>
          <a:xfrm flipH="1">
            <a:off x="4139109" y="15329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3"/>
          <p:cNvSpPr/>
          <p:nvPr/>
        </p:nvSpPr>
        <p:spPr>
          <a:xfrm flipH="1">
            <a:off x="8007121" y="3535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/>
          <p:nvPr/>
        </p:nvSpPr>
        <p:spPr>
          <a:xfrm flipH="1">
            <a:off x="5415881" y="-302775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-2064134" y="3471900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539991" y="39156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2052591" y="18867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5"/>
          <p:cNvGrpSpPr/>
          <p:nvPr/>
        </p:nvGrpSpPr>
        <p:grpSpPr>
          <a:xfrm>
            <a:off x="-973660" y="719990"/>
            <a:ext cx="1947310" cy="1947310"/>
            <a:chOff x="624503" y="61115"/>
            <a:chExt cx="1947310" cy="1947310"/>
          </a:xfrm>
        </p:grpSpPr>
        <p:sp>
          <p:nvSpPr>
            <p:cNvPr id="172" name="Google Shape;172;p5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5"/>
          <p:cNvSpPr txBox="1"/>
          <p:nvPr>
            <p:ph idx="1" type="subTitle"/>
          </p:nvPr>
        </p:nvSpPr>
        <p:spPr>
          <a:xfrm>
            <a:off x="2302367" y="2075000"/>
            <a:ext cx="14403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"/>
          <p:cNvSpPr txBox="1"/>
          <p:nvPr>
            <p:ph idx="2" type="subTitle"/>
          </p:nvPr>
        </p:nvSpPr>
        <p:spPr>
          <a:xfrm>
            <a:off x="5319600" y="2075000"/>
            <a:ext cx="14403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11" name="Google Shape;211;p5"/>
          <p:cNvSpPr txBox="1"/>
          <p:nvPr>
            <p:ph idx="3" type="subTitle"/>
          </p:nvPr>
        </p:nvSpPr>
        <p:spPr>
          <a:xfrm>
            <a:off x="1656000" y="2806950"/>
            <a:ext cx="222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5"/>
          <p:cNvSpPr txBox="1"/>
          <p:nvPr>
            <p:ph idx="4" type="subTitle"/>
          </p:nvPr>
        </p:nvSpPr>
        <p:spPr>
          <a:xfrm>
            <a:off x="5142750" y="2806950"/>
            <a:ext cx="222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16" name="Google Shape;21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/>
          <p:nvPr/>
        </p:nvSpPr>
        <p:spPr>
          <a:xfrm flipH="1">
            <a:off x="-2846295" y="3655075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1106863" y="375026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>
            <a:off x="2805800" y="34285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3757175" y="40602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 txBox="1"/>
          <p:nvPr>
            <p:ph idx="1" type="body"/>
          </p:nvPr>
        </p:nvSpPr>
        <p:spPr>
          <a:xfrm>
            <a:off x="540000" y="1615100"/>
            <a:ext cx="4635900" cy="26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4" name="Google Shape;22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7" name="Google Shape;22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-208709" y="3835525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3153932" y="3298771"/>
            <a:ext cx="254570" cy="254591"/>
          </a:xfrm>
          <a:custGeom>
            <a:rect b="b" l="l" r="r" t="t"/>
            <a:pathLst>
              <a:path extrusionOk="0" h="12177" w="12176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296654" y="11972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3728641" y="19809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091616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9"/>
          <p:cNvCxnSpPr/>
          <p:nvPr/>
        </p:nvCxnSpPr>
        <p:spPr>
          <a:xfrm>
            <a:off x="716277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9"/>
          <p:cNvCxnSpPr/>
          <p:nvPr/>
        </p:nvCxnSpPr>
        <p:spPr>
          <a:xfrm>
            <a:off x="605607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9"/>
          <p:cNvSpPr txBox="1"/>
          <p:nvPr>
            <p:ph type="title"/>
          </p:nvPr>
        </p:nvSpPr>
        <p:spPr>
          <a:xfrm>
            <a:off x="4572000" y="720000"/>
            <a:ext cx="40680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7" name="Google Shape;237;p9"/>
          <p:cNvSpPr txBox="1"/>
          <p:nvPr>
            <p:ph hasCustomPrompt="1" idx="2" type="title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8" name="Google Shape;238;p9"/>
          <p:cNvSpPr txBox="1"/>
          <p:nvPr>
            <p:ph idx="1" type="subTitle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42" name="Google Shape;242;p10"/>
          <p:cNvSpPr/>
          <p:nvPr/>
        </p:nvSpPr>
        <p:spPr>
          <a:xfrm flipH="1" rot="10800000">
            <a:off x="-1239076" y="3384833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 rot="10800000">
            <a:off x="-2826134" y="-672788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10"/>
          <p:cNvGrpSpPr/>
          <p:nvPr/>
        </p:nvGrpSpPr>
        <p:grpSpPr>
          <a:xfrm>
            <a:off x="7841162" y="4236890"/>
            <a:ext cx="1947310" cy="1947310"/>
            <a:chOff x="624503" y="61115"/>
            <a:chExt cx="1947310" cy="1947310"/>
          </a:xfrm>
        </p:grpSpPr>
        <p:sp>
          <p:nvSpPr>
            <p:cNvPr id="245" name="Google Shape;245;p10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gif"/><Relationship Id="rId4" Type="http://schemas.openxmlformats.org/officeDocument/2006/relationships/image" Target="../media/image3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s.wikipedia.org/wiki/Fluido" TargetMode="External"/><Relationship Id="rId4" Type="http://schemas.openxmlformats.org/officeDocument/2006/relationships/hyperlink" Target="https://es.wikipedia.org/wiki/Ca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4"/>
          <p:cNvSpPr txBox="1"/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PRONÓSTICO DE CONCENTRACIÓN DE SO2 EN CORDÓN INDUSTRIAL</a:t>
            </a:r>
            <a:endParaRPr/>
          </a:p>
        </p:txBody>
      </p:sp>
      <p:sp>
        <p:nvSpPr>
          <p:cNvPr id="1070" name="Google Shape;1070;p34"/>
          <p:cNvSpPr txBox="1"/>
          <p:nvPr>
            <p:ph idx="1" type="subTitle"/>
          </p:nvPr>
        </p:nvSpPr>
        <p:spPr>
          <a:xfrm>
            <a:off x="5155250" y="3942975"/>
            <a:ext cx="303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Andrés González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Nicolas Cabello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Consuelo Rojas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071" name="Google Shape;1071;p34"/>
          <p:cNvSpPr/>
          <p:nvPr/>
        </p:nvSpPr>
        <p:spPr>
          <a:xfrm>
            <a:off x="8939983" y="3670210"/>
            <a:ext cx="4900" cy="7015"/>
          </a:xfrm>
          <a:custGeom>
            <a:rect b="b" l="l" r="r" t="t"/>
            <a:pathLst>
              <a:path extrusionOk="0" h="335" w="234">
                <a:moveTo>
                  <a:pt x="100" y="335"/>
                </a:moveTo>
                <a:cubicBezTo>
                  <a:pt x="234" y="301"/>
                  <a:pt x="200" y="168"/>
                  <a:pt x="100" y="1"/>
                </a:cubicBezTo>
                <a:cubicBezTo>
                  <a:pt x="0" y="1"/>
                  <a:pt x="0" y="301"/>
                  <a:pt x="100" y="335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4"/>
          <p:cNvSpPr/>
          <p:nvPr/>
        </p:nvSpPr>
        <p:spPr>
          <a:xfrm>
            <a:off x="8943479" y="3864378"/>
            <a:ext cx="5591" cy="6994"/>
          </a:xfrm>
          <a:custGeom>
            <a:rect b="b" l="l" r="r" t="t"/>
            <a:pathLst>
              <a:path extrusionOk="0" h="334" w="267">
                <a:moveTo>
                  <a:pt x="167" y="334"/>
                </a:moveTo>
                <a:cubicBezTo>
                  <a:pt x="267" y="334"/>
                  <a:pt x="267" y="34"/>
                  <a:pt x="167" y="0"/>
                </a:cubicBezTo>
                <a:cubicBezTo>
                  <a:pt x="200" y="167"/>
                  <a:pt x="0" y="234"/>
                  <a:pt x="167" y="3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4"/>
          <p:cNvSpPr/>
          <p:nvPr/>
        </p:nvSpPr>
        <p:spPr>
          <a:xfrm>
            <a:off x="8964416" y="3573837"/>
            <a:ext cx="5612" cy="7706"/>
          </a:xfrm>
          <a:custGeom>
            <a:rect b="b" l="l" r="r" t="t"/>
            <a:pathLst>
              <a:path extrusionOk="0" h="368" w="268">
                <a:moveTo>
                  <a:pt x="168" y="368"/>
                </a:moveTo>
                <a:cubicBezTo>
                  <a:pt x="268" y="368"/>
                  <a:pt x="268" y="67"/>
                  <a:pt x="168" y="1"/>
                </a:cubicBezTo>
                <a:cubicBezTo>
                  <a:pt x="168" y="234"/>
                  <a:pt x="1" y="301"/>
                  <a:pt x="168" y="368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4"/>
          <p:cNvSpPr/>
          <p:nvPr/>
        </p:nvSpPr>
        <p:spPr>
          <a:xfrm>
            <a:off x="8967913" y="3684886"/>
            <a:ext cx="13988" cy="17485"/>
          </a:xfrm>
          <a:custGeom>
            <a:rect b="b" l="l" r="r" t="t"/>
            <a:pathLst>
              <a:path extrusionOk="0" h="835" w="668">
                <a:moveTo>
                  <a:pt x="1" y="734"/>
                </a:moveTo>
                <a:cubicBezTo>
                  <a:pt x="668" y="834"/>
                  <a:pt x="67" y="0"/>
                  <a:pt x="1" y="7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4"/>
          <p:cNvSpPr/>
          <p:nvPr/>
        </p:nvSpPr>
        <p:spPr>
          <a:xfrm>
            <a:off x="8969316" y="3100328"/>
            <a:ext cx="13297" cy="18888"/>
          </a:xfrm>
          <a:custGeom>
            <a:rect b="b" l="l" r="r" t="t"/>
            <a:pathLst>
              <a:path extrusionOk="0" h="902" w="635">
                <a:moveTo>
                  <a:pt x="267" y="534"/>
                </a:moveTo>
                <a:cubicBezTo>
                  <a:pt x="634" y="901"/>
                  <a:pt x="0" y="0"/>
                  <a:pt x="267" y="5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4"/>
          <p:cNvSpPr/>
          <p:nvPr/>
        </p:nvSpPr>
        <p:spPr>
          <a:xfrm>
            <a:off x="8976288" y="3618537"/>
            <a:ext cx="3518" cy="7015"/>
          </a:xfrm>
          <a:custGeom>
            <a:rect b="b" l="l" r="r" t="t"/>
            <a:pathLst>
              <a:path extrusionOk="0" h="335" w="168">
                <a:moveTo>
                  <a:pt x="134" y="267"/>
                </a:moveTo>
                <a:cubicBezTo>
                  <a:pt x="168" y="234"/>
                  <a:pt x="101" y="1"/>
                  <a:pt x="1" y="101"/>
                </a:cubicBezTo>
                <a:cubicBezTo>
                  <a:pt x="1" y="167"/>
                  <a:pt x="101" y="334"/>
                  <a:pt x="134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4"/>
          <p:cNvSpPr/>
          <p:nvPr/>
        </p:nvSpPr>
        <p:spPr>
          <a:xfrm>
            <a:off x="8981878" y="3216256"/>
            <a:ext cx="4209" cy="7015"/>
          </a:xfrm>
          <a:custGeom>
            <a:rect b="b" l="l" r="r" t="t"/>
            <a:pathLst>
              <a:path extrusionOk="0" h="335" w="201">
                <a:moveTo>
                  <a:pt x="201" y="334"/>
                </a:moveTo>
                <a:lnTo>
                  <a:pt x="201" y="1"/>
                </a:lnTo>
                <a:lnTo>
                  <a:pt x="1" y="1"/>
                </a:lnTo>
                <a:lnTo>
                  <a:pt x="1" y="334"/>
                </a:ln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4"/>
          <p:cNvSpPr/>
          <p:nvPr/>
        </p:nvSpPr>
        <p:spPr>
          <a:xfrm>
            <a:off x="8983281" y="3208572"/>
            <a:ext cx="3518" cy="7015"/>
          </a:xfrm>
          <a:custGeom>
            <a:rect b="b" l="l" r="r" t="t"/>
            <a:pathLst>
              <a:path extrusionOk="0" h="335" w="168">
                <a:moveTo>
                  <a:pt x="134" y="234"/>
                </a:moveTo>
                <a:cubicBezTo>
                  <a:pt x="167" y="201"/>
                  <a:pt x="67" y="1"/>
                  <a:pt x="0" y="68"/>
                </a:cubicBezTo>
                <a:cubicBezTo>
                  <a:pt x="0" y="134"/>
                  <a:pt x="101" y="334"/>
                  <a:pt x="134" y="2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4"/>
          <p:cNvSpPr txBox="1"/>
          <p:nvPr>
            <p:ph idx="1" type="subTitle"/>
          </p:nvPr>
        </p:nvSpPr>
        <p:spPr>
          <a:xfrm flipH="1">
            <a:off x="5246101" y="-152400"/>
            <a:ext cx="4050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MDS7201 | Proyecto de datos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080" name="Google Shape;1080;p34"/>
          <p:cNvSpPr txBox="1"/>
          <p:nvPr>
            <p:ph idx="1" type="subTitle"/>
          </p:nvPr>
        </p:nvSpPr>
        <p:spPr>
          <a:xfrm>
            <a:off x="2036100" y="3942975"/>
            <a:ext cx="303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Medium"/>
                <a:ea typeface="Barlow Medium"/>
                <a:cs typeface="Barlow Medium"/>
                <a:sym typeface="Barlow Medium"/>
              </a:rPr>
              <a:t>Constanza Piña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Medium"/>
                <a:ea typeface="Barlow Medium"/>
                <a:cs typeface="Barlow Medium"/>
                <a:sym typeface="Barlow Medium"/>
              </a:rPr>
              <a:t>Francisco Foster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3"/>
          <p:cNvSpPr/>
          <p:nvPr/>
        </p:nvSpPr>
        <p:spPr>
          <a:xfrm flipH="1">
            <a:off x="7229646" y="11972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43"/>
          <p:cNvSpPr/>
          <p:nvPr/>
        </p:nvSpPr>
        <p:spPr>
          <a:xfrm flipH="1">
            <a:off x="-208709" y="3835525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3"/>
          <p:cNvSpPr txBox="1"/>
          <p:nvPr>
            <p:ph idx="2" type="title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r>
              <a:rPr lang="en-GB">
                <a:solidFill>
                  <a:schemeClr val="accent2"/>
                </a:solidFill>
              </a:rPr>
              <a:t>3</a:t>
            </a:r>
            <a:endParaRPr>
              <a:solidFill>
                <a:schemeClr val="accen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1" name="Google Shape;1301;p43"/>
          <p:cNvSpPr/>
          <p:nvPr/>
        </p:nvSpPr>
        <p:spPr>
          <a:xfrm>
            <a:off x="7271739" y="3298771"/>
            <a:ext cx="254570" cy="254591"/>
          </a:xfrm>
          <a:custGeom>
            <a:rect b="b" l="l" r="r" t="t"/>
            <a:pathLst>
              <a:path extrusionOk="0" h="12177" w="12176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3"/>
          <p:cNvSpPr/>
          <p:nvPr/>
        </p:nvSpPr>
        <p:spPr>
          <a:xfrm flipH="1">
            <a:off x="4534684" y="19809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3"/>
          <p:cNvSpPr/>
          <p:nvPr/>
        </p:nvSpPr>
        <p:spPr>
          <a:xfrm flipH="1">
            <a:off x="171709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43"/>
          <p:cNvCxnSpPr/>
          <p:nvPr/>
        </p:nvCxnSpPr>
        <p:spPr>
          <a:xfrm>
            <a:off x="308792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43"/>
          <p:cNvCxnSpPr/>
          <p:nvPr/>
        </p:nvCxnSpPr>
        <p:spPr>
          <a:xfrm>
            <a:off x="198122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43"/>
          <p:cNvSpPr/>
          <p:nvPr/>
        </p:nvSpPr>
        <p:spPr>
          <a:xfrm>
            <a:off x="7532893" y="2305307"/>
            <a:ext cx="857145" cy="1981257"/>
          </a:xfrm>
          <a:custGeom>
            <a:rect b="b" l="l" r="r" t="t"/>
            <a:pathLst>
              <a:path extrusionOk="0" h="94763" w="40997">
                <a:moveTo>
                  <a:pt x="16063" y="1"/>
                </a:moveTo>
                <a:cubicBezTo>
                  <a:pt x="15189" y="1"/>
                  <a:pt x="14316" y="35"/>
                  <a:pt x="13443" y="106"/>
                </a:cubicBezTo>
                <a:cubicBezTo>
                  <a:pt x="11075" y="306"/>
                  <a:pt x="8640" y="806"/>
                  <a:pt x="6805" y="2307"/>
                </a:cubicBezTo>
                <a:cubicBezTo>
                  <a:pt x="5404" y="3508"/>
                  <a:pt x="4470" y="5476"/>
                  <a:pt x="4771" y="7278"/>
                </a:cubicBezTo>
                <a:cubicBezTo>
                  <a:pt x="4470" y="7978"/>
                  <a:pt x="4337" y="8812"/>
                  <a:pt x="4404" y="9613"/>
                </a:cubicBezTo>
                <a:cubicBezTo>
                  <a:pt x="4470" y="11381"/>
                  <a:pt x="5271" y="13048"/>
                  <a:pt x="5938" y="14716"/>
                </a:cubicBezTo>
                <a:cubicBezTo>
                  <a:pt x="6572" y="16284"/>
                  <a:pt x="7139" y="17885"/>
                  <a:pt x="7339" y="19553"/>
                </a:cubicBezTo>
                <a:cubicBezTo>
                  <a:pt x="7839" y="24390"/>
                  <a:pt x="5137" y="28660"/>
                  <a:pt x="4637" y="33330"/>
                </a:cubicBezTo>
                <a:cubicBezTo>
                  <a:pt x="4070" y="38333"/>
                  <a:pt x="6071" y="43470"/>
                  <a:pt x="7773" y="48040"/>
                </a:cubicBezTo>
                <a:cubicBezTo>
                  <a:pt x="9274" y="52076"/>
                  <a:pt x="10575" y="56513"/>
                  <a:pt x="9307" y="60582"/>
                </a:cubicBezTo>
                <a:cubicBezTo>
                  <a:pt x="7973" y="64986"/>
                  <a:pt x="4637" y="67888"/>
                  <a:pt x="5571" y="72758"/>
                </a:cubicBezTo>
                <a:cubicBezTo>
                  <a:pt x="5971" y="74926"/>
                  <a:pt x="6505" y="77228"/>
                  <a:pt x="5571" y="79363"/>
                </a:cubicBezTo>
                <a:cubicBezTo>
                  <a:pt x="4670" y="81264"/>
                  <a:pt x="2736" y="82398"/>
                  <a:pt x="1735" y="84233"/>
                </a:cubicBezTo>
                <a:cubicBezTo>
                  <a:pt x="0" y="87335"/>
                  <a:pt x="401" y="90771"/>
                  <a:pt x="1635" y="93940"/>
                </a:cubicBezTo>
                <a:cubicBezTo>
                  <a:pt x="1783" y="94325"/>
                  <a:pt x="2063" y="94762"/>
                  <a:pt x="2427" y="94762"/>
                </a:cubicBezTo>
                <a:cubicBezTo>
                  <a:pt x="2473" y="94762"/>
                  <a:pt x="2520" y="94755"/>
                  <a:pt x="2569" y="94740"/>
                </a:cubicBezTo>
                <a:cubicBezTo>
                  <a:pt x="2836" y="94673"/>
                  <a:pt x="2969" y="94273"/>
                  <a:pt x="3003" y="94006"/>
                </a:cubicBezTo>
                <a:cubicBezTo>
                  <a:pt x="3436" y="91938"/>
                  <a:pt x="3269" y="89703"/>
                  <a:pt x="4137" y="87769"/>
                </a:cubicBezTo>
                <a:cubicBezTo>
                  <a:pt x="4937" y="86034"/>
                  <a:pt x="6505" y="84700"/>
                  <a:pt x="7773" y="83265"/>
                </a:cubicBezTo>
                <a:cubicBezTo>
                  <a:pt x="9407" y="81397"/>
                  <a:pt x="10608" y="79162"/>
                  <a:pt x="11275" y="76761"/>
                </a:cubicBezTo>
                <a:cubicBezTo>
                  <a:pt x="12810" y="71357"/>
                  <a:pt x="12810" y="67020"/>
                  <a:pt x="17580" y="63318"/>
                </a:cubicBezTo>
                <a:cubicBezTo>
                  <a:pt x="19448" y="61850"/>
                  <a:pt x="21482" y="60582"/>
                  <a:pt x="23017" y="58781"/>
                </a:cubicBezTo>
                <a:cubicBezTo>
                  <a:pt x="25986" y="55445"/>
                  <a:pt x="25952" y="51209"/>
                  <a:pt x="26152" y="47039"/>
                </a:cubicBezTo>
                <a:cubicBezTo>
                  <a:pt x="26419" y="42636"/>
                  <a:pt x="27754" y="38767"/>
                  <a:pt x="30589" y="35398"/>
                </a:cubicBezTo>
                <a:cubicBezTo>
                  <a:pt x="33458" y="31995"/>
                  <a:pt x="37027" y="28993"/>
                  <a:pt x="38862" y="24857"/>
                </a:cubicBezTo>
                <a:cubicBezTo>
                  <a:pt x="40996" y="20053"/>
                  <a:pt x="40363" y="14449"/>
                  <a:pt x="37961" y="9846"/>
                </a:cubicBezTo>
                <a:cubicBezTo>
                  <a:pt x="37160" y="8312"/>
                  <a:pt x="36160" y="6877"/>
                  <a:pt x="34925" y="5710"/>
                </a:cubicBezTo>
                <a:cubicBezTo>
                  <a:pt x="33291" y="4275"/>
                  <a:pt x="31289" y="3308"/>
                  <a:pt x="29288" y="2507"/>
                </a:cubicBezTo>
                <a:cubicBezTo>
                  <a:pt x="25069" y="915"/>
                  <a:pt x="20569" y="1"/>
                  <a:pt x="16063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3"/>
          <p:cNvSpPr/>
          <p:nvPr/>
        </p:nvSpPr>
        <p:spPr>
          <a:xfrm>
            <a:off x="5280039" y="2248310"/>
            <a:ext cx="972910" cy="1866329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3"/>
          <p:cNvSpPr/>
          <p:nvPr/>
        </p:nvSpPr>
        <p:spPr>
          <a:xfrm>
            <a:off x="4738229" y="4020821"/>
            <a:ext cx="703726" cy="679306"/>
          </a:xfrm>
          <a:custGeom>
            <a:rect b="b" l="l" r="r" t="t"/>
            <a:pathLst>
              <a:path extrusionOk="0" h="32491" w="33659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3"/>
          <p:cNvSpPr/>
          <p:nvPr/>
        </p:nvSpPr>
        <p:spPr>
          <a:xfrm>
            <a:off x="7275936" y="4242436"/>
            <a:ext cx="570524" cy="422645"/>
          </a:xfrm>
          <a:custGeom>
            <a:rect b="b" l="l" r="r" t="t"/>
            <a:pathLst>
              <a:path extrusionOk="0" h="20215" w="27288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43"/>
          <p:cNvSpPr/>
          <p:nvPr/>
        </p:nvSpPr>
        <p:spPr>
          <a:xfrm>
            <a:off x="5492120" y="4145483"/>
            <a:ext cx="933164" cy="585849"/>
          </a:xfrm>
          <a:custGeom>
            <a:rect b="b" l="l" r="r" t="t"/>
            <a:pathLst>
              <a:path extrusionOk="0" h="28021" w="44633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3"/>
          <p:cNvSpPr/>
          <p:nvPr/>
        </p:nvSpPr>
        <p:spPr>
          <a:xfrm>
            <a:off x="7924260" y="4167103"/>
            <a:ext cx="569813" cy="463812"/>
          </a:xfrm>
          <a:custGeom>
            <a:rect b="b" l="l" r="r" t="t"/>
            <a:pathLst>
              <a:path extrusionOk="0" h="22184" w="27254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3"/>
          <p:cNvSpPr/>
          <p:nvPr/>
        </p:nvSpPr>
        <p:spPr>
          <a:xfrm>
            <a:off x="6581473" y="3827626"/>
            <a:ext cx="972220" cy="822982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43"/>
          <p:cNvSpPr/>
          <p:nvPr/>
        </p:nvSpPr>
        <p:spPr>
          <a:xfrm>
            <a:off x="5663695" y="4086207"/>
            <a:ext cx="182752" cy="209242"/>
          </a:xfrm>
          <a:custGeom>
            <a:rect b="b" l="l" r="r" t="t"/>
            <a:pathLst>
              <a:path extrusionOk="0" h="10008" w="8741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43"/>
          <p:cNvSpPr/>
          <p:nvPr/>
        </p:nvSpPr>
        <p:spPr>
          <a:xfrm>
            <a:off x="7063536" y="4282690"/>
            <a:ext cx="670943" cy="497975"/>
          </a:xfrm>
          <a:custGeom>
            <a:rect b="b" l="l" r="r" t="t"/>
            <a:pathLst>
              <a:path extrusionOk="0" h="23818" w="32091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5" name="Google Shape;1315;p43"/>
          <p:cNvSpPr/>
          <p:nvPr/>
        </p:nvSpPr>
        <p:spPr>
          <a:xfrm>
            <a:off x="7780293" y="4388006"/>
            <a:ext cx="791600" cy="392664"/>
          </a:xfrm>
          <a:custGeom>
            <a:rect b="b" l="l" r="r" t="t"/>
            <a:pathLst>
              <a:path extrusionOk="0" h="18781" w="37862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3"/>
          <p:cNvSpPr/>
          <p:nvPr/>
        </p:nvSpPr>
        <p:spPr>
          <a:xfrm>
            <a:off x="5700934" y="4316165"/>
            <a:ext cx="569792" cy="464502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7" name="Google Shape;1317;p43"/>
          <p:cNvSpPr/>
          <p:nvPr/>
        </p:nvSpPr>
        <p:spPr>
          <a:xfrm>
            <a:off x="4689914" y="3927684"/>
            <a:ext cx="971530" cy="852963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8" name="Google Shape;1318;p43"/>
          <p:cNvSpPr/>
          <p:nvPr/>
        </p:nvSpPr>
        <p:spPr>
          <a:xfrm>
            <a:off x="6206409" y="1251914"/>
            <a:ext cx="868999" cy="2895542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3"/>
          <p:cNvSpPr/>
          <p:nvPr/>
        </p:nvSpPr>
        <p:spPr>
          <a:xfrm>
            <a:off x="6325609" y="4101350"/>
            <a:ext cx="703726" cy="679306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0" name="Google Shape;1320;p43"/>
          <p:cNvSpPr txBox="1"/>
          <p:nvPr>
            <p:ph type="title"/>
          </p:nvPr>
        </p:nvSpPr>
        <p:spPr>
          <a:xfrm flipH="1">
            <a:off x="734276" y="720000"/>
            <a:ext cx="36006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Datos</a:t>
            </a:r>
            <a:r>
              <a:rPr lang="en-GB"/>
              <a:t> &amp; Análisis I</a:t>
            </a:r>
            <a:endParaRPr/>
          </a:p>
        </p:txBody>
      </p:sp>
      <p:sp>
        <p:nvSpPr>
          <p:cNvPr id="1321" name="Google Shape;132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2" name="Google Shape;1322;p43"/>
          <p:cNvSpPr txBox="1"/>
          <p:nvPr>
            <p:ph idx="4294967295" type="subTitle"/>
          </p:nvPr>
        </p:nvSpPr>
        <p:spPr>
          <a:xfrm>
            <a:off x="1281076" y="3468550"/>
            <a:ext cx="27447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Datos de concentraciones de gases y expulsiones chimeneas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Estaciones</a:t>
            </a:r>
            <a:endParaRPr/>
          </a:p>
        </p:txBody>
      </p:sp>
      <p:sp>
        <p:nvSpPr>
          <p:cNvPr id="1328" name="Google Shape;1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29" name="Google Shape;1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5" y="1326387"/>
            <a:ext cx="5538750" cy="15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44"/>
          <p:cNvSpPr txBox="1"/>
          <p:nvPr>
            <p:ph idx="4294967295" type="subTitle"/>
          </p:nvPr>
        </p:nvSpPr>
        <p:spPr>
          <a:xfrm>
            <a:off x="6024200" y="1326375"/>
            <a:ext cx="29382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Rango de datos esperado desde 03-12-2017 hasta 03-12-2022, horarios. Maitenes</a:t>
            </a:r>
            <a:endParaRPr sz="1600"/>
          </a:p>
        </p:txBody>
      </p:sp>
      <p:pic>
        <p:nvPicPr>
          <p:cNvPr id="1331" name="Google Shape;1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38" y="3119300"/>
            <a:ext cx="5538733" cy="15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44"/>
          <p:cNvSpPr txBox="1"/>
          <p:nvPr>
            <p:ph idx="4294967295" type="subTitle"/>
          </p:nvPr>
        </p:nvSpPr>
        <p:spPr>
          <a:xfrm>
            <a:off x="5994575" y="3119300"/>
            <a:ext cx="2967900" cy="1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Rango de datos esperado desde 03-12-2017 hasta 03-12-2022, horarios Quintero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Estaciones</a:t>
            </a:r>
            <a:endParaRPr/>
          </a:p>
        </p:txBody>
      </p:sp>
      <p:sp>
        <p:nvSpPr>
          <p:cNvPr id="1338" name="Google Shape;13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39" name="Google Shape;1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84" y="1582274"/>
            <a:ext cx="3390306" cy="310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516" y="1584000"/>
            <a:ext cx="3391201" cy="3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6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Chimeneas</a:t>
            </a:r>
            <a:endParaRPr/>
          </a:p>
        </p:txBody>
      </p:sp>
      <p:sp>
        <p:nvSpPr>
          <p:cNvPr id="1346" name="Google Shape;134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47" name="Google Shape;1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50" y="1564325"/>
            <a:ext cx="81724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6"/>
          <p:cNvSpPr txBox="1"/>
          <p:nvPr>
            <p:ph idx="4294967295" type="subTitle"/>
          </p:nvPr>
        </p:nvSpPr>
        <p:spPr>
          <a:xfrm>
            <a:off x="552050" y="3498150"/>
            <a:ext cx="69006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Rango de datos esperado desde 01-02-2020 hasta 28-09-2022, horarios.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7"/>
          <p:cNvSpPr txBox="1"/>
          <p:nvPr>
            <p:ph type="title"/>
          </p:nvPr>
        </p:nvSpPr>
        <p:spPr>
          <a:xfrm>
            <a:off x="522000" y="1983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Torre meteorológica</a:t>
            </a:r>
            <a:endParaRPr/>
          </a:p>
        </p:txBody>
      </p:sp>
      <p:sp>
        <p:nvSpPr>
          <p:cNvPr id="1354" name="Google Shape;135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5" name="Google Shape;1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13" y="1142475"/>
            <a:ext cx="5601019" cy="3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47"/>
          <p:cNvSpPr txBox="1"/>
          <p:nvPr>
            <p:ph idx="4294967295" type="subTitle"/>
          </p:nvPr>
        </p:nvSpPr>
        <p:spPr>
          <a:xfrm>
            <a:off x="6032088" y="2071050"/>
            <a:ext cx="27858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Rango de datos esperado desde 01-01-2017 hasta 27-09-2022, horarios.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8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Correlaciones</a:t>
            </a:r>
            <a:endParaRPr/>
          </a:p>
        </p:txBody>
      </p:sp>
      <p:sp>
        <p:nvSpPr>
          <p:cNvPr id="1362" name="Google Shape;136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3" name="Google Shape;1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1" y="1214725"/>
            <a:ext cx="3979099" cy="315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1" y="1214725"/>
            <a:ext cx="3977999" cy="31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9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Series Normalizadas</a:t>
            </a:r>
            <a:endParaRPr/>
          </a:p>
        </p:txBody>
      </p:sp>
      <p:sp>
        <p:nvSpPr>
          <p:cNvPr id="1370" name="Google Shape;137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71" name="Google Shape;1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24" y="1527063"/>
            <a:ext cx="4332876" cy="25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75" y="1504613"/>
            <a:ext cx="4410649" cy="25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0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Series Normalizadas</a:t>
            </a:r>
            <a:endParaRPr/>
          </a:p>
        </p:txBody>
      </p:sp>
      <p:sp>
        <p:nvSpPr>
          <p:cNvPr id="1378" name="Google Shape;137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79" name="Google Shape;1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0" y="1561875"/>
            <a:ext cx="4365501" cy="251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26" y="1577925"/>
            <a:ext cx="4309874" cy="248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1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Convolución</a:t>
            </a:r>
            <a:endParaRPr/>
          </a:p>
        </p:txBody>
      </p:sp>
      <p:sp>
        <p:nvSpPr>
          <p:cNvPr id="1386" name="Google Shape;138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7" name="Google Shape;1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63" y="1068475"/>
            <a:ext cx="7242874" cy="358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2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Convolución</a:t>
            </a:r>
            <a:endParaRPr/>
          </a:p>
        </p:txBody>
      </p:sp>
      <p:sp>
        <p:nvSpPr>
          <p:cNvPr id="1393" name="Google Shape;139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94" name="Google Shape;1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75" y="1068475"/>
            <a:ext cx="7242854" cy="35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5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CONTENIDO</a:t>
            </a:r>
            <a:endParaRPr/>
          </a:p>
        </p:txBody>
      </p:sp>
      <p:sp>
        <p:nvSpPr>
          <p:cNvPr id="1086" name="Google Shape;1086;p35"/>
          <p:cNvSpPr txBox="1"/>
          <p:nvPr>
            <p:ph idx="2" type="subTitle"/>
          </p:nvPr>
        </p:nvSpPr>
        <p:spPr>
          <a:xfrm>
            <a:off x="408250" y="22512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Sistema de </a:t>
            </a:r>
            <a:r>
              <a:rPr lang="en-GB"/>
              <a:t>pronóstico</a:t>
            </a:r>
            <a:r>
              <a:rPr lang="en-GB"/>
              <a:t> de SO2</a:t>
            </a:r>
            <a:endParaRPr/>
          </a:p>
        </p:txBody>
      </p:sp>
      <p:sp>
        <p:nvSpPr>
          <p:cNvPr id="1087" name="Google Shape;1087;p35"/>
          <p:cNvSpPr txBox="1"/>
          <p:nvPr>
            <p:ph idx="1" type="subTitle"/>
          </p:nvPr>
        </p:nvSpPr>
        <p:spPr>
          <a:xfrm>
            <a:off x="408250" y="38113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Nueva mirada a los datos</a:t>
            </a:r>
            <a:endParaRPr/>
          </a:p>
        </p:txBody>
      </p:sp>
      <p:sp>
        <p:nvSpPr>
          <p:cNvPr id="1088" name="Google Shape;1088;p35"/>
          <p:cNvSpPr txBox="1"/>
          <p:nvPr>
            <p:ph type="title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089" name="Google Shape;1089;p35"/>
          <p:cNvSpPr txBox="1"/>
          <p:nvPr>
            <p:ph idx="3" type="subTitle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PROBLEMÁTICA</a:t>
            </a:r>
            <a:endParaRPr/>
          </a:p>
        </p:txBody>
      </p:sp>
      <p:sp>
        <p:nvSpPr>
          <p:cNvPr id="1090" name="Google Shape;1090;p35"/>
          <p:cNvSpPr txBox="1"/>
          <p:nvPr>
            <p:ph idx="4" type="subTitle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LITERATURA</a:t>
            </a:r>
            <a:endParaRPr/>
          </a:p>
        </p:txBody>
      </p:sp>
      <p:sp>
        <p:nvSpPr>
          <p:cNvPr id="1091" name="Google Shape;1091;p35"/>
          <p:cNvSpPr txBox="1"/>
          <p:nvPr>
            <p:ph idx="5" type="subTitle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DATOS &amp; ANÁLISIS 1</a:t>
            </a:r>
            <a:endParaRPr/>
          </a:p>
        </p:txBody>
      </p:sp>
      <p:sp>
        <p:nvSpPr>
          <p:cNvPr id="1092" name="Google Shape;1092;p35"/>
          <p:cNvSpPr txBox="1"/>
          <p:nvPr>
            <p:ph idx="6" type="subTitle"/>
          </p:nvPr>
        </p:nvSpPr>
        <p:spPr>
          <a:xfrm>
            <a:off x="646161" y="344517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DATOS &amp; ANÁLISIS 2</a:t>
            </a:r>
            <a:endParaRPr/>
          </a:p>
        </p:txBody>
      </p:sp>
      <p:sp>
        <p:nvSpPr>
          <p:cNvPr id="1093" name="Google Shape;1093;p35"/>
          <p:cNvSpPr txBox="1"/>
          <p:nvPr>
            <p:ph idx="7" type="subTitle"/>
          </p:nvPr>
        </p:nvSpPr>
        <p:spPr>
          <a:xfrm>
            <a:off x="34921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EVALUACIÓN E INTERPRETACIÓN</a:t>
            </a:r>
            <a:endParaRPr/>
          </a:p>
        </p:txBody>
      </p:sp>
      <p:sp>
        <p:nvSpPr>
          <p:cNvPr id="1094" name="Google Shape;1094;p35"/>
          <p:cNvSpPr txBox="1"/>
          <p:nvPr>
            <p:ph idx="8" type="subTitle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TRABAJO FUTURO</a:t>
            </a:r>
            <a:endParaRPr/>
          </a:p>
        </p:txBody>
      </p:sp>
      <p:sp>
        <p:nvSpPr>
          <p:cNvPr id="1095" name="Google Shape;1095;p35"/>
          <p:cNvSpPr txBox="1"/>
          <p:nvPr>
            <p:ph idx="9" type="title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096" name="Google Shape;1096;p35"/>
          <p:cNvSpPr txBox="1"/>
          <p:nvPr>
            <p:ph idx="13" type="title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097" name="Google Shape;1097;p35"/>
          <p:cNvSpPr txBox="1"/>
          <p:nvPr>
            <p:ph idx="14" type="title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098" name="Google Shape;1098;p35"/>
          <p:cNvSpPr txBox="1"/>
          <p:nvPr>
            <p:ph idx="15" type="title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1099" name="Google Shape;1099;p35"/>
          <p:cNvSpPr txBox="1"/>
          <p:nvPr>
            <p:ph idx="16" type="title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  <p:cxnSp>
        <p:nvCxnSpPr>
          <p:cNvPr id="1100" name="Google Shape;1100;p35"/>
          <p:cNvCxnSpPr/>
          <p:nvPr/>
        </p:nvCxnSpPr>
        <p:spPr>
          <a:xfrm>
            <a:off x="49459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35"/>
          <p:cNvCxnSpPr/>
          <p:nvPr/>
        </p:nvCxnSpPr>
        <p:spPr>
          <a:xfrm>
            <a:off x="41980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35"/>
          <p:cNvCxnSpPr/>
          <p:nvPr/>
        </p:nvCxnSpPr>
        <p:spPr>
          <a:xfrm>
            <a:off x="49459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35"/>
          <p:cNvCxnSpPr/>
          <p:nvPr/>
        </p:nvCxnSpPr>
        <p:spPr>
          <a:xfrm>
            <a:off x="41980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35"/>
          <p:cNvCxnSpPr/>
          <p:nvPr/>
        </p:nvCxnSpPr>
        <p:spPr>
          <a:xfrm>
            <a:off x="78123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35"/>
          <p:cNvCxnSpPr/>
          <p:nvPr/>
        </p:nvCxnSpPr>
        <p:spPr>
          <a:xfrm>
            <a:off x="70644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35"/>
          <p:cNvCxnSpPr/>
          <p:nvPr/>
        </p:nvCxnSpPr>
        <p:spPr>
          <a:xfrm>
            <a:off x="78123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35"/>
          <p:cNvCxnSpPr/>
          <p:nvPr/>
        </p:nvCxnSpPr>
        <p:spPr>
          <a:xfrm>
            <a:off x="70644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35"/>
          <p:cNvCxnSpPr/>
          <p:nvPr/>
        </p:nvCxnSpPr>
        <p:spPr>
          <a:xfrm>
            <a:off x="20897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35"/>
          <p:cNvCxnSpPr/>
          <p:nvPr/>
        </p:nvCxnSpPr>
        <p:spPr>
          <a:xfrm>
            <a:off x="13418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35"/>
          <p:cNvCxnSpPr/>
          <p:nvPr/>
        </p:nvCxnSpPr>
        <p:spPr>
          <a:xfrm>
            <a:off x="20897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35"/>
          <p:cNvCxnSpPr/>
          <p:nvPr/>
        </p:nvCxnSpPr>
        <p:spPr>
          <a:xfrm>
            <a:off x="13418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2" name="Google Shape;1112;p35"/>
          <p:cNvSpPr txBox="1"/>
          <p:nvPr>
            <p:ph idx="18" type="subTitle"/>
          </p:nvPr>
        </p:nvSpPr>
        <p:spPr>
          <a:xfrm>
            <a:off x="3274200" y="22512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Términos</a:t>
            </a:r>
            <a:r>
              <a:rPr lang="en-GB"/>
              <a:t> importantes a conocer</a:t>
            </a:r>
            <a:endParaRPr/>
          </a:p>
        </p:txBody>
      </p:sp>
      <p:sp>
        <p:nvSpPr>
          <p:cNvPr id="1113" name="Google Shape;1113;p35"/>
          <p:cNvSpPr txBox="1"/>
          <p:nvPr>
            <p:ph idx="19" type="subTitle"/>
          </p:nvPr>
        </p:nvSpPr>
        <p:spPr>
          <a:xfrm>
            <a:off x="6040650" y="2251225"/>
            <a:ext cx="2695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de datos importantes para el problema</a:t>
            </a:r>
            <a:endParaRPr/>
          </a:p>
        </p:txBody>
      </p:sp>
      <p:sp>
        <p:nvSpPr>
          <p:cNvPr id="1114" name="Google Shape;1114;p35"/>
          <p:cNvSpPr txBox="1"/>
          <p:nvPr>
            <p:ph idx="20" type="subTitle"/>
          </p:nvPr>
        </p:nvSpPr>
        <p:spPr>
          <a:xfrm>
            <a:off x="3274200" y="40399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Resumen general de lo encontrado y utilidad</a:t>
            </a:r>
            <a:endParaRPr/>
          </a:p>
        </p:txBody>
      </p:sp>
      <p:sp>
        <p:nvSpPr>
          <p:cNvPr id="1115" name="Google Shape;1115;p35"/>
          <p:cNvSpPr txBox="1"/>
          <p:nvPr>
            <p:ph idx="21" type="subTitle"/>
          </p:nvPr>
        </p:nvSpPr>
        <p:spPr>
          <a:xfrm>
            <a:off x="6140150" y="38113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Pasos a seguir y formato de investigación</a:t>
            </a:r>
            <a:endParaRPr/>
          </a:p>
        </p:txBody>
      </p:sp>
      <p:sp>
        <p:nvSpPr>
          <p:cNvPr id="1116" name="Google Shape;111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53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Convolución</a:t>
            </a:r>
            <a:endParaRPr/>
          </a:p>
        </p:txBody>
      </p:sp>
      <p:sp>
        <p:nvSpPr>
          <p:cNvPr id="1400" name="Google Shape;140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1" name="Google Shape;1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75" y="1068475"/>
            <a:ext cx="7242849" cy="358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4"/>
          <p:cNvSpPr txBox="1"/>
          <p:nvPr>
            <p:ph type="title"/>
          </p:nvPr>
        </p:nvSpPr>
        <p:spPr>
          <a:xfrm>
            <a:off x="522000" y="17305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Días Peak</a:t>
            </a:r>
            <a:endParaRPr/>
          </a:p>
        </p:txBody>
      </p:sp>
      <p:sp>
        <p:nvSpPr>
          <p:cNvPr id="1407" name="Google Shape;140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8" name="Google Shape;1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75" y="1214186"/>
            <a:ext cx="3559275" cy="22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750" y="1214182"/>
            <a:ext cx="3559275" cy="224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54"/>
          <p:cNvSpPr txBox="1"/>
          <p:nvPr>
            <p:ph idx="4294967295" type="subTitle"/>
          </p:nvPr>
        </p:nvSpPr>
        <p:spPr>
          <a:xfrm>
            <a:off x="522007" y="3691525"/>
            <a:ext cx="62571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Período desde el 06-09-2017 hasta 06-09-2022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Intersección de peaks en 24 días.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5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Duración de peaks</a:t>
            </a:r>
            <a:endParaRPr/>
          </a:p>
        </p:txBody>
      </p:sp>
      <p:pic>
        <p:nvPicPr>
          <p:cNvPr id="1416" name="Google Shape;1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50" y="987088"/>
            <a:ext cx="4187725" cy="359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75" y="987063"/>
            <a:ext cx="4187725" cy="35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6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Comparación estaciones</a:t>
            </a:r>
            <a:endParaRPr/>
          </a:p>
        </p:txBody>
      </p:sp>
      <p:pic>
        <p:nvPicPr>
          <p:cNvPr id="1424" name="Google Shape;1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925" y="1202050"/>
            <a:ext cx="7101274" cy="35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7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Comparación estaciones</a:t>
            </a:r>
            <a:endParaRPr/>
          </a:p>
        </p:txBody>
      </p:sp>
      <p:pic>
        <p:nvPicPr>
          <p:cNvPr id="1431" name="Google Shape;1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925" y="1204850"/>
            <a:ext cx="7138275" cy="35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8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Estacionalidad por estaciones</a:t>
            </a:r>
            <a:endParaRPr/>
          </a:p>
        </p:txBody>
      </p:sp>
      <p:sp>
        <p:nvSpPr>
          <p:cNvPr id="1438" name="Google Shape;143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9" name="Google Shape;1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925" y="1084725"/>
            <a:ext cx="5741325" cy="1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925" y="3127869"/>
            <a:ext cx="5741325" cy="189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59"/>
          <p:cNvSpPr txBox="1"/>
          <p:nvPr>
            <p:ph idx="2" type="title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446" name="Google Shape;1446;p59"/>
          <p:cNvSpPr txBox="1"/>
          <p:nvPr>
            <p:ph type="title"/>
          </p:nvPr>
        </p:nvSpPr>
        <p:spPr>
          <a:xfrm>
            <a:off x="4572025" y="796200"/>
            <a:ext cx="40680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SemiBold"/>
                <a:ea typeface="Barlow SemiBold"/>
                <a:cs typeface="Barlow SemiBold"/>
                <a:sym typeface="Barlow SemiBold"/>
              </a:rPr>
              <a:t>Datos &amp; Análisis II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447" name="Google Shape;1447;p59"/>
          <p:cNvSpPr/>
          <p:nvPr/>
        </p:nvSpPr>
        <p:spPr>
          <a:xfrm>
            <a:off x="1162231" y="2248310"/>
            <a:ext cx="972910" cy="1866329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59"/>
          <p:cNvSpPr/>
          <p:nvPr/>
        </p:nvSpPr>
        <p:spPr>
          <a:xfrm>
            <a:off x="620421" y="4020821"/>
            <a:ext cx="703726" cy="679306"/>
          </a:xfrm>
          <a:custGeom>
            <a:rect b="b" l="l" r="r" t="t"/>
            <a:pathLst>
              <a:path extrusionOk="0" h="32491" w="33659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59"/>
          <p:cNvSpPr/>
          <p:nvPr/>
        </p:nvSpPr>
        <p:spPr>
          <a:xfrm>
            <a:off x="3158129" y="4242436"/>
            <a:ext cx="570524" cy="422645"/>
          </a:xfrm>
          <a:custGeom>
            <a:rect b="b" l="l" r="r" t="t"/>
            <a:pathLst>
              <a:path extrusionOk="0" h="20215" w="27288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59"/>
          <p:cNvSpPr/>
          <p:nvPr/>
        </p:nvSpPr>
        <p:spPr>
          <a:xfrm>
            <a:off x="1374312" y="4145483"/>
            <a:ext cx="933164" cy="585849"/>
          </a:xfrm>
          <a:custGeom>
            <a:rect b="b" l="l" r="r" t="t"/>
            <a:pathLst>
              <a:path extrusionOk="0" h="28021" w="44633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59"/>
          <p:cNvSpPr/>
          <p:nvPr/>
        </p:nvSpPr>
        <p:spPr>
          <a:xfrm>
            <a:off x="3806452" y="4167103"/>
            <a:ext cx="569813" cy="463812"/>
          </a:xfrm>
          <a:custGeom>
            <a:rect b="b" l="l" r="r" t="t"/>
            <a:pathLst>
              <a:path extrusionOk="0" h="22184" w="27254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59"/>
          <p:cNvSpPr/>
          <p:nvPr/>
        </p:nvSpPr>
        <p:spPr>
          <a:xfrm>
            <a:off x="2463666" y="3827626"/>
            <a:ext cx="972220" cy="822982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59"/>
          <p:cNvSpPr/>
          <p:nvPr/>
        </p:nvSpPr>
        <p:spPr>
          <a:xfrm>
            <a:off x="1545888" y="4086207"/>
            <a:ext cx="182752" cy="209242"/>
          </a:xfrm>
          <a:custGeom>
            <a:rect b="b" l="l" r="r" t="t"/>
            <a:pathLst>
              <a:path extrusionOk="0" h="10008" w="8741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59"/>
          <p:cNvSpPr/>
          <p:nvPr/>
        </p:nvSpPr>
        <p:spPr>
          <a:xfrm>
            <a:off x="2945729" y="4282690"/>
            <a:ext cx="670943" cy="497975"/>
          </a:xfrm>
          <a:custGeom>
            <a:rect b="b" l="l" r="r" t="t"/>
            <a:pathLst>
              <a:path extrusionOk="0" h="23818" w="32091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5" name="Google Shape;1455;p59"/>
          <p:cNvSpPr/>
          <p:nvPr/>
        </p:nvSpPr>
        <p:spPr>
          <a:xfrm>
            <a:off x="3662486" y="4388006"/>
            <a:ext cx="791600" cy="392664"/>
          </a:xfrm>
          <a:custGeom>
            <a:rect b="b" l="l" r="r" t="t"/>
            <a:pathLst>
              <a:path extrusionOk="0" h="18781" w="37862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59"/>
          <p:cNvSpPr/>
          <p:nvPr/>
        </p:nvSpPr>
        <p:spPr>
          <a:xfrm>
            <a:off x="1583126" y="4316165"/>
            <a:ext cx="569792" cy="464502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7" name="Google Shape;1457;p59"/>
          <p:cNvSpPr/>
          <p:nvPr/>
        </p:nvSpPr>
        <p:spPr>
          <a:xfrm>
            <a:off x="572107" y="3927684"/>
            <a:ext cx="971530" cy="852963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8" name="Google Shape;1458;p59"/>
          <p:cNvSpPr/>
          <p:nvPr/>
        </p:nvSpPr>
        <p:spPr>
          <a:xfrm>
            <a:off x="2088602" y="1251914"/>
            <a:ext cx="868999" cy="2895542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59"/>
          <p:cNvSpPr/>
          <p:nvPr/>
        </p:nvSpPr>
        <p:spPr>
          <a:xfrm>
            <a:off x="2207802" y="4101350"/>
            <a:ext cx="703726" cy="679306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0" name="Google Shape;1460;p59"/>
          <p:cNvSpPr txBox="1"/>
          <p:nvPr>
            <p:ph idx="1" type="subTitle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Adición de variables </a:t>
            </a:r>
            <a:r>
              <a:rPr lang="en-GB"/>
              <a:t>meteorológicas</a:t>
            </a:r>
            <a:r>
              <a:rPr lang="en-GB"/>
              <a:t> </a:t>
            </a:r>
            <a:endParaRPr/>
          </a:p>
        </p:txBody>
      </p:sp>
      <p:sp>
        <p:nvSpPr>
          <p:cNvPr id="1461" name="Google Shape;146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Estabilidad Pasquill Gifford</a:t>
            </a:r>
            <a:endParaRPr/>
          </a:p>
        </p:txBody>
      </p:sp>
      <p:sp>
        <p:nvSpPr>
          <p:cNvPr id="1467" name="Google Shape;146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28</a:t>
            </a:r>
            <a:endParaRPr/>
          </a:p>
        </p:txBody>
      </p:sp>
      <p:pic>
        <p:nvPicPr>
          <p:cNvPr id="1468" name="Google Shape;14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5" y="1562450"/>
            <a:ext cx="8710650" cy="2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6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Estabilidad Pasquill Gifford</a:t>
            </a:r>
            <a:endParaRPr/>
          </a:p>
        </p:txBody>
      </p:sp>
      <p:sp>
        <p:nvSpPr>
          <p:cNvPr id="1474" name="Google Shape;147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</a:t>
            </a:r>
            <a:endParaRPr/>
          </a:p>
        </p:txBody>
      </p:sp>
      <p:pic>
        <p:nvPicPr>
          <p:cNvPr id="1475" name="Google Shape;14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450" y="1275700"/>
            <a:ext cx="3527356" cy="37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81" y="1275700"/>
            <a:ext cx="3634486" cy="37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6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2"/>
          <p:cNvSpPr txBox="1"/>
          <p:nvPr>
            <p:ph idx="1" type="body"/>
          </p:nvPr>
        </p:nvSpPr>
        <p:spPr>
          <a:xfrm>
            <a:off x="540000" y="1204800"/>
            <a:ext cx="76479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</a:t>
            </a:r>
            <a:endParaRPr/>
          </a:p>
        </p:txBody>
      </p:sp>
      <p:pic>
        <p:nvPicPr>
          <p:cNvPr id="1484" name="Google Shape;14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1343928"/>
            <a:ext cx="8640001" cy="157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3097162"/>
            <a:ext cx="8671845" cy="148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6"/>
          <p:cNvSpPr txBox="1"/>
          <p:nvPr>
            <p:ph idx="2" type="title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122" name="Google Shape;1122;p36"/>
          <p:cNvSpPr txBox="1"/>
          <p:nvPr>
            <p:ph type="title"/>
          </p:nvPr>
        </p:nvSpPr>
        <p:spPr>
          <a:xfrm flipH="1">
            <a:off x="734300" y="720000"/>
            <a:ext cx="42117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Problemática</a:t>
            </a:r>
            <a:endParaRPr/>
          </a:p>
        </p:txBody>
      </p:sp>
      <p:sp>
        <p:nvSpPr>
          <p:cNvPr id="1123" name="Google Shape;1123;p36"/>
          <p:cNvSpPr txBox="1"/>
          <p:nvPr>
            <p:ph idx="1" type="subTitle"/>
          </p:nvPr>
        </p:nvSpPr>
        <p:spPr>
          <a:xfrm flipH="1">
            <a:off x="1162274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Sistema de pronóstico de SO2 en zona industrial.</a:t>
            </a:r>
            <a:endParaRPr/>
          </a:p>
        </p:txBody>
      </p:sp>
      <p:sp>
        <p:nvSpPr>
          <p:cNvPr id="1124" name="Google Shape;1124;p36"/>
          <p:cNvSpPr/>
          <p:nvPr/>
        </p:nvSpPr>
        <p:spPr>
          <a:xfrm>
            <a:off x="4738229" y="4020821"/>
            <a:ext cx="703726" cy="679306"/>
          </a:xfrm>
          <a:custGeom>
            <a:rect b="b" l="l" r="r" t="t"/>
            <a:pathLst>
              <a:path extrusionOk="0" h="32491" w="33659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6"/>
          <p:cNvSpPr/>
          <p:nvPr/>
        </p:nvSpPr>
        <p:spPr>
          <a:xfrm>
            <a:off x="7275936" y="4242436"/>
            <a:ext cx="570524" cy="422645"/>
          </a:xfrm>
          <a:custGeom>
            <a:rect b="b" l="l" r="r" t="t"/>
            <a:pathLst>
              <a:path extrusionOk="0" h="20215" w="27288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6"/>
          <p:cNvSpPr/>
          <p:nvPr/>
        </p:nvSpPr>
        <p:spPr>
          <a:xfrm>
            <a:off x="5492120" y="4145483"/>
            <a:ext cx="933164" cy="585849"/>
          </a:xfrm>
          <a:custGeom>
            <a:rect b="b" l="l" r="r" t="t"/>
            <a:pathLst>
              <a:path extrusionOk="0" h="28021" w="44633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6"/>
          <p:cNvSpPr/>
          <p:nvPr/>
        </p:nvSpPr>
        <p:spPr>
          <a:xfrm>
            <a:off x="7924260" y="4167103"/>
            <a:ext cx="569813" cy="463812"/>
          </a:xfrm>
          <a:custGeom>
            <a:rect b="b" l="l" r="r" t="t"/>
            <a:pathLst>
              <a:path extrusionOk="0" h="22184" w="27254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6"/>
          <p:cNvSpPr/>
          <p:nvPr/>
        </p:nvSpPr>
        <p:spPr>
          <a:xfrm>
            <a:off x="6581473" y="3827626"/>
            <a:ext cx="972220" cy="822982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6"/>
          <p:cNvSpPr/>
          <p:nvPr/>
        </p:nvSpPr>
        <p:spPr>
          <a:xfrm>
            <a:off x="5663695" y="4086207"/>
            <a:ext cx="182752" cy="209242"/>
          </a:xfrm>
          <a:custGeom>
            <a:rect b="b" l="l" r="r" t="t"/>
            <a:pathLst>
              <a:path extrusionOk="0" h="10008" w="8741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6"/>
          <p:cNvSpPr/>
          <p:nvPr/>
        </p:nvSpPr>
        <p:spPr>
          <a:xfrm>
            <a:off x="7063536" y="4282690"/>
            <a:ext cx="670943" cy="497975"/>
          </a:xfrm>
          <a:custGeom>
            <a:rect b="b" l="l" r="r" t="t"/>
            <a:pathLst>
              <a:path extrusionOk="0" h="23818" w="32091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1" name="Google Shape;1131;p36"/>
          <p:cNvSpPr/>
          <p:nvPr/>
        </p:nvSpPr>
        <p:spPr>
          <a:xfrm>
            <a:off x="7780293" y="4388006"/>
            <a:ext cx="791600" cy="392664"/>
          </a:xfrm>
          <a:custGeom>
            <a:rect b="b" l="l" r="r" t="t"/>
            <a:pathLst>
              <a:path extrusionOk="0" h="18781" w="37862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6"/>
          <p:cNvSpPr/>
          <p:nvPr/>
        </p:nvSpPr>
        <p:spPr>
          <a:xfrm>
            <a:off x="5700934" y="4316165"/>
            <a:ext cx="569792" cy="464502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3" name="Google Shape;1133;p36"/>
          <p:cNvSpPr/>
          <p:nvPr/>
        </p:nvSpPr>
        <p:spPr>
          <a:xfrm>
            <a:off x="4689914" y="3927684"/>
            <a:ext cx="971530" cy="852963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4" name="Google Shape;1134;p36"/>
          <p:cNvSpPr/>
          <p:nvPr/>
        </p:nvSpPr>
        <p:spPr>
          <a:xfrm>
            <a:off x="6206409" y="1251914"/>
            <a:ext cx="868999" cy="2895542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6"/>
          <p:cNvSpPr/>
          <p:nvPr/>
        </p:nvSpPr>
        <p:spPr>
          <a:xfrm>
            <a:off x="6325609" y="4101350"/>
            <a:ext cx="703726" cy="679306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6" name="Google Shape;113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31</a:t>
            </a:r>
            <a:endParaRPr/>
          </a:p>
        </p:txBody>
      </p:sp>
      <p:sp>
        <p:nvSpPr>
          <p:cNvPr id="1491" name="Google Shape;1491;p6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Vientos</a:t>
            </a:r>
            <a:endParaRPr/>
          </a:p>
        </p:txBody>
      </p:sp>
      <p:sp>
        <p:nvSpPr>
          <p:cNvPr id="1492" name="Google Shape;1492;p63"/>
          <p:cNvSpPr txBox="1"/>
          <p:nvPr>
            <p:ph idx="1" type="body"/>
          </p:nvPr>
        </p:nvSpPr>
        <p:spPr>
          <a:xfrm>
            <a:off x="540000" y="1204800"/>
            <a:ext cx="76479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3" name="Google Shape;14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25" y="1204800"/>
            <a:ext cx="4213024" cy="30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800" y="1230775"/>
            <a:ext cx="4155775" cy="306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3"/>
          <p:cNvSpPr txBox="1"/>
          <p:nvPr>
            <p:ph idx="4294967295" type="subTitle"/>
          </p:nvPr>
        </p:nvSpPr>
        <p:spPr>
          <a:xfrm>
            <a:off x="182025" y="4292525"/>
            <a:ext cx="4212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Día con peak de SO2</a:t>
            </a:r>
            <a:endParaRPr sz="1600"/>
          </a:p>
        </p:txBody>
      </p:sp>
      <p:sp>
        <p:nvSpPr>
          <p:cNvPr id="1496" name="Google Shape;1496;p63"/>
          <p:cNvSpPr txBox="1"/>
          <p:nvPr>
            <p:ph idx="4294967295" type="subTitle"/>
          </p:nvPr>
        </p:nvSpPr>
        <p:spPr>
          <a:xfrm>
            <a:off x="4710800" y="4292525"/>
            <a:ext cx="4212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Día normal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64"/>
          <p:cNvSpPr txBox="1"/>
          <p:nvPr>
            <p:ph type="title"/>
          </p:nvPr>
        </p:nvSpPr>
        <p:spPr>
          <a:xfrm flipH="1">
            <a:off x="810775" y="948600"/>
            <a:ext cx="39051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Interpretación y Evaluación</a:t>
            </a:r>
            <a:endParaRPr sz="4500"/>
          </a:p>
        </p:txBody>
      </p:sp>
      <p:sp>
        <p:nvSpPr>
          <p:cNvPr id="1502" name="Google Shape;1502;p64"/>
          <p:cNvSpPr txBox="1"/>
          <p:nvPr>
            <p:ph idx="2" type="title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1503" name="Google Shape;1503;p64"/>
          <p:cNvSpPr txBox="1"/>
          <p:nvPr>
            <p:ph idx="1" type="subTitle"/>
          </p:nvPr>
        </p:nvSpPr>
        <p:spPr>
          <a:xfrm flipH="1">
            <a:off x="1162274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Evaluación de análisis y modelos</a:t>
            </a:r>
            <a:endParaRPr/>
          </a:p>
        </p:txBody>
      </p:sp>
      <p:sp>
        <p:nvSpPr>
          <p:cNvPr id="1504" name="Google Shape;1504;p64"/>
          <p:cNvSpPr/>
          <p:nvPr/>
        </p:nvSpPr>
        <p:spPr>
          <a:xfrm>
            <a:off x="6528470" y="948601"/>
            <a:ext cx="1025220" cy="2930225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64"/>
          <p:cNvSpPr/>
          <p:nvPr/>
        </p:nvSpPr>
        <p:spPr>
          <a:xfrm>
            <a:off x="7532893" y="2305307"/>
            <a:ext cx="857145" cy="1981257"/>
          </a:xfrm>
          <a:custGeom>
            <a:rect b="b" l="l" r="r" t="t"/>
            <a:pathLst>
              <a:path extrusionOk="0" h="94763" w="40997">
                <a:moveTo>
                  <a:pt x="16063" y="1"/>
                </a:moveTo>
                <a:cubicBezTo>
                  <a:pt x="15189" y="1"/>
                  <a:pt x="14316" y="35"/>
                  <a:pt x="13443" y="106"/>
                </a:cubicBezTo>
                <a:cubicBezTo>
                  <a:pt x="11075" y="306"/>
                  <a:pt x="8640" y="806"/>
                  <a:pt x="6805" y="2307"/>
                </a:cubicBezTo>
                <a:cubicBezTo>
                  <a:pt x="5404" y="3508"/>
                  <a:pt x="4470" y="5476"/>
                  <a:pt x="4771" y="7278"/>
                </a:cubicBezTo>
                <a:cubicBezTo>
                  <a:pt x="4470" y="7978"/>
                  <a:pt x="4337" y="8812"/>
                  <a:pt x="4404" y="9613"/>
                </a:cubicBezTo>
                <a:cubicBezTo>
                  <a:pt x="4470" y="11381"/>
                  <a:pt x="5271" y="13048"/>
                  <a:pt x="5938" y="14716"/>
                </a:cubicBezTo>
                <a:cubicBezTo>
                  <a:pt x="6572" y="16284"/>
                  <a:pt x="7139" y="17885"/>
                  <a:pt x="7339" y="19553"/>
                </a:cubicBezTo>
                <a:cubicBezTo>
                  <a:pt x="7839" y="24390"/>
                  <a:pt x="5137" y="28660"/>
                  <a:pt x="4637" y="33330"/>
                </a:cubicBezTo>
                <a:cubicBezTo>
                  <a:pt x="4070" y="38333"/>
                  <a:pt x="6071" y="43470"/>
                  <a:pt x="7773" y="48040"/>
                </a:cubicBezTo>
                <a:cubicBezTo>
                  <a:pt x="9274" y="52076"/>
                  <a:pt x="10575" y="56513"/>
                  <a:pt x="9307" y="60582"/>
                </a:cubicBezTo>
                <a:cubicBezTo>
                  <a:pt x="7973" y="64986"/>
                  <a:pt x="4637" y="67888"/>
                  <a:pt x="5571" y="72758"/>
                </a:cubicBezTo>
                <a:cubicBezTo>
                  <a:pt x="5971" y="74926"/>
                  <a:pt x="6505" y="77228"/>
                  <a:pt x="5571" y="79363"/>
                </a:cubicBezTo>
                <a:cubicBezTo>
                  <a:pt x="4670" y="81264"/>
                  <a:pt x="2736" y="82398"/>
                  <a:pt x="1735" y="84233"/>
                </a:cubicBezTo>
                <a:cubicBezTo>
                  <a:pt x="0" y="87335"/>
                  <a:pt x="401" y="90771"/>
                  <a:pt x="1635" y="93940"/>
                </a:cubicBezTo>
                <a:cubicBezTo>
                  <a:pt x="1783" y="94325"/>
                  <a:pt x="2063" y="94762"/>
                  <a:pt x="2427" y="94762"/>
                </a:cubicBezTo>
                <a:cubicBezTo>
                  <a:pt x="2473" y="94762"/>
                  <a:pt x="2520" y="94755"/>
                  <a:pt x="2569" y="94740"/>
                </a:cubicBezTo>
                <a:cubicBezTo>
                  <a:pt x="2836" y="94673"/>
                  <a:pt x="2969" y="94273"/>
                  <a:pt x="3003" y="94006"/>
                </a:cubicBezTo>
                <a:cubicBezTo>
                  <a:pt x="3436" y="91938"/>
                  <a:pt x="3269" y="89703"/>
                  <a:pt x="4137" y="87769"/>
                </a:cubicBezTo>
                <a:cubicBezTo>
                  <a:pt x="4937" y="86034"/>
                  <a:pt x="6505" y="84700"/>
                  <a:pt x="7773" y="83265"/>
                </a:cubicBezTo>
                <a:cubicBezTo>
                  <a:pt x="9407" y="81397"/>
                  <a:pt x="10608" y="79162"/>
                  <a:pt x="11275" y="76761"/>
                </a:cubicBezTo>
                <a:cubicBezTo>
                  <a:pt x="12810" y="71357"/>
                  <a:pt x="12810" y="67020"/>
                  <a:pt x="17580" y="63318"/>
                </a:cubicBezTo>
                <a:cubicBezTo>
                  <a:pt x="19448" y="61850"/>
                  <a:pt x="21482" y="60582"/>
                  <a:pt x="23017" y="58781"/>
                </a:cubicBezTo>
                <a:cubicBezTo>
                  <a:pt x="25986" y="55445"/>
                  <a:pt x="25952" y="51209"/>
                  <a:pt x="26152" y="47039"/>
                </a:cubicBezTo>
                <a:cubicBezTo>
                  <a:pt x="26419" y="42636"/>
                  <a:pt x="27754" y="38767"/>
                  <a:pt x="30589" y="35398"/>
                </a:cubicBezTo>
                <a:cubicBezTo>
                  <a:pt x="33458" y="31995"/>
                  <a:pt x="37027" y="28993"/>
                  <a:pt x="38862" y="24857"/>
                </a:cubicBezTo>
                <a:cubicBezTo>
                  <a:pt x="40996" y="20053"/>
                  <a:pt x="40363" y="14449"/>
                  <a:pt x="37961" y="9846"/>
                </a:cubicBezTo>
                <a:cubicBezTo>
                  <a:pt x="37160" y="8312"/>
                  <a:pt x="36160" y="6877"/>
                  <a:pt x="34925" y="5710"/>
                </a:cubicBezTo>
                <a:cubicBezTo>
                  <a:pt x="33291" y="4275"/>
                  <a:pt x="31289" y="3308"/>
                  <a:pt x="29288" y="2507"/>
                </a:cubicBezTo>
                <a:cubicBezTo>
                  <a:pt x="25069" y="915"/>
                  <a:pt x="20569" y="1"/>
                  <a:pt x="16063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64"/>
          <p:cNvSpPr/>
          <p:nvPr/>
        </p:nvSpPr>
        <p:spPr>
          <a:xfrm>
            <a:off x="5280039" y="2248310"/>
            <a:ext cx="972910" cy="1866329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64"/>
          <p:cNvSpPr/>
          <p:nvPr/>
        </p:nvSpPr>
        <p:spPr>
          <a:xfrm>
            <a:off x="4923568" y="1690491"/>
            <a:ext cx="1226768" cy="2310279"/>
          </a:xfrm>
          <a:custGeom>
            <a:rect b="b" l="l" r="r" t="t"/>
            <a:pathLst>
              <a:path extrusionOk="0" h="110500" w="58676">
                <a:moveTo>
                  <a:pt x="38191" y="0"/>
                </a:moveTo>
                <a:cubicBezTo>
                  <a:pt x="37398" y="0"/>
                  <a:pt x="36608" y="47"/>
                  <a:pt x="35826" y="156"/>
                </a:cubicBezTo>
                <a:cubicBezTo>
                  <a:pt x="32724" y="557"/>
                  <a:pt x="29855" y="1924"/>
                  <a:pt x="27020" y="3259"/>
                </a:cubicBezTo>
                <a:cubicBezTo>
                  <a:pt x="24151" y="4660"/>
                  <a:pt x="21249" y="6061"/>
                  <a:pt x="18380" y="7528"/>
                </a:cubicBezTo>
                <a:cubicBezTo>
                  <a:pt x="16245" y="8596"/>
                  <a:pt x="14077" y="9763"/>
                  <a:pt x="12509" y="11565"/>
                </a:cubicBezTo>
                <a:cubicBezTo>
                  <a:pt x="9474" y="15034"/>
                  <a:pt x="9240" y="20037"/>
                  <a:pt x="9340" y="24607"/>
                </a:cubicBezTo>
                <a:cubicBezTo>
                  <a:pt x="9374" y="27543"/>
                  <a:pt x="9507" y="30545"/>
                  <a:pt x="10341" y="33347"/>
                </a:cubicBezTo>
                <a:cubicBezTo>
                  <a:pt x="11142" y="36082"/>
                  <a:pt x="12643" y="38617"/>
                  <a:pt x="13743" y="41286"/>
                </a:cubicBezTo>
                <a:cubicBezTo>
                  <a:pt x="17546" y="50126"/>
                  <a:pt x="17179" y="61133"/>
                  <a:pt x="11075" y="68572"/>
                </a:cubicBezTo>
                <a:cubicBezTo>
                  <a:pt x="8707" y="71441"/>
                  <a:pt x="5638" y="73709"/>
                  <a:pt x="3536" y="76778"/>
                </a:cubicBezTo>
                <a:cubicBezTo>
                  <a:pt x="634" y="81048"/>
                  <a:pt x="0" y="86718"/>
                  <a:pt x="1868" y="91488"/>
                </a:cubicBezTo>
                <a:cubicBezTo>
                  <a:pt x="2969" y="94290"/>
                  <a:pt x="4804" y="96659"/>
                  <a:pt x="6205" y="99294"/>
                </a:cubicBezTo>
                <a:cubicBezTo>
                  <a:pt x="7439" y="101496"/>
                  <a:pt x="8206" y="103797"/>
                  <a:pt x="8306" y="106266"/>
                </a:cubicBezTo>
                <a:cubicBezTo>
                  <a:pt x="8306" y="107066"/>
                  <a:pt x="7672" y="108234"/>
                  <a:pt x="7973" y="108968"/>
                </a:cubicBezTo>
                <a:cubicBezTo>
                  <a:pt x="8034" y="109152"/>
                  <a:pt x="9145" y="110499"/>
                  <a:pt x="9344" y="110499"/>
                </a:cubicBezTo>
                <a:cubicBezTo>
                  <a:pt x="9361" y="110499"/>
                  <a:pt x="9371" y="110490"/>
                  <a:pt x="9374" y="110469"/>
                </a:cubicBezTo>
                <a:cubicBezTo>
                  <a:pt x="10508" y="103397"/>
                  <a:pt x="12142" y="95458"/>
                  <a:pt x="18080" y="91455"/>
                </a:cubicBezTo>
                <a:cubicBezTo>
                  <a:pt x="20515" y="89821"/>
                  <a:pt x="23384" y="89053"/>
                  <a:pt x="26019" y="87786"/>
                </a:cubicBezTo>
                <a:cubicBezTo>
                  <a:pt x="32757" y="84550"/>
                  <a:pt x="37727" y="77912"/>
                  <a:pt x="38995" y="70573"/>
                </a:cubicBezTo>
                <a:cubicBezTo>
                  <a:pt x="39829" y="65603"/>
                  <a:pt x="39028" y="60533"/>
                  <a:pt x="39362" y="55463"/>
                </a:cubicBezTo>
                <a:cubicBezTo>
                  <a:pt x="40029" y="45456"/>
                  <a:pt x="45233" y="36182"/>
                  <a:pt x="52238" y="29044"/>
                </a:cubicBezTo>
                <a:cubicBezTo>
                  <a:pt x="54473" y="26775"/>
                  <a:pt x="57008" y="24541"/>
                  <a:pt x="57875" y="21438"/>
                </a:cubicBezTo>
                <a:cubicBezTo>
                  <a:pt x="58676" y="18603"/>
                  <a:pt x="57908" y="15567"/>
                  <a:pt x="57108" y="12732"/>
                </a:cubicBezTo>
                <a:cubicBezTo>
                  <a:pt x="56240" y="9563"/>
                  <a:pt x="55340" y="6261"/>
                  <a:pt x="52905" y="4059"/>
                </a:cubicBezTo>
                <a:cubicBezTo>
                  <a:pt x="50670" y="2024"/>
                  <a:pt x="47534" y="1257"/>
                  <a:pt x="44532" y="723"/>
                </a:cubicBezTo>
                <a:cubicBezTo>
                  <a:pt x="42446" y="335"/>
                  <a:pt x="40306" y="0"/>
                  <a:pt x="38191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64"/>
          <p:cNvSpPr/>
          <p:nvPr/>
        </p:nvSpPr>
        <p:spPr>
          <a:xfrm>
            <a:off x="4738229" y="4020821"/>
            <a:ext cx="703726" cy="679306"/>
          </a:xfrm>
          <a:custGeom>
            <a:rect b="b" l="l" r="r" t="t"/>
            <a:pathLst>
              <a:path extrusionOk="0" h="32491" w="33659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64"/>
          <p:cNvSpPr/>
          <p:nvPr/>
        </p:nvSpPr>
        <p:spPr>
          <a:xfrm>
            <a:off x="7275936" y="4242436"/>
            <a:ext cx="570524" cy="422645"/>
          </a:xfrm>
          <a:custGeom>
            <a:rect b="b" l="l" r="r" t="t"/>
            <a:pathLst>
              <a:path extrusionOk="0" h="20215" w="27288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4"/>
          <p:cNvSpPr/>
          <p:nvPr/>
        </p:nvSpPr>
        <p:spPr>
          <a:xfrm>
            <a:off x="5492120" y="4145483"/>
            <a:ext cx="933164" cy="585849"/>
          </a:xfrm>
          <a:custGeom>
            <a:rect b="b" l="l" r="r" t="t"/>
            <a:pathLst>
              <a:path extrusionOk="0" h="28021" w="44633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64"/>
          <p:cNvSpPr/>
          <p:nvPr/>
        </p:nvSpPr>
        <p:spPr>
          <a:xfrm>
            <a:off x="7924260" y="4167103"/>
            <a:ext cx="569813" cy="463812"/>
          </a:xfrm>
          <a:custGeom>
            <a:rect b="b" l="l" r="r" t="t"/>
            <a:pathLst>
              <a:path extrusionOk="0" h="22184" w="27254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64"/>
          <p:cNvSpPr/>
          <p:nvPr/>
        </p:nvSpPr>
        <p:spPr>
          <a:xfrm>
            <a:off x="6581473" y="3827626"/>
            <a:ext cx="972220" cy="822982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64"/>
          <p:cNvSpPr/>
          <p:nvPr/>
        </p:nvSpPr>
        <p:spPr>
          <a:xfrm>
            <a:off x="5663695" y="4086207"/>
            <a:ext cx="182752" cy="209242"/>
          </a:xfrm>
          <a:custGeom>
            <a:rect b="b" l="l" r="r" t="t"/>
            <a:pathLst>
              <a:path extrusionOk="0" h="10008" w="8741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64"/>
          <p:cNvSpPr/>
          <p:nvPr/>
        </p:nvSpPr>
        <p:spPr>
          <a:xfrm>
            <a:off x="7063536" y="4282690"/>
            <a:ext cx="670943" cy="497975"/>
          </a:xfrm>
          <a:custGeom>
            <a:rect b="b" l="l" r="r" t="t"/>
            <a:pathLst>
              <a:path extrusionOk="0" h="23818" w="32091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5" name="Google Shape;1515;p64"/>
          <p:cNvSpPr/>
          <p:nvPr/>
        </p:nvSpPr>
        <p:spPr>
          <a:xfrm>
            <a:off x="7780293" y="4388006"/>
            <a:ext cx="791600" cy="392664"/>
          </a:xfrm>
          <a:custGeom>
            <a:rect b="b" l="l" r="r" t="t"/>
            <a:pathLst>
              <a:path extrusionOk="0" h="18781" w="37862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64"/>
          <p:cNvSpPr/>
          <p:nvPr/>
        </p:nvSpPr>
        <p:spPr>
          <a:xfrm>
            <a:off x="5700934" y="4316165"/>
            <a:ext cx="569792" cy="464502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7" name="Google Shape;1517;p64"/>
          <p:cNvSpPr/>
          <p:nvPr/>
        </p:nvSpPr>
        <p:spPr>
          <a:xfrm>
            <a:off x="4689914" y="3927684"/>
            <a:ext cx="971530" cy="852963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8" name="Google Shape;1518;p64"/>
          <p:cNvSpPr/>
          <p:nvPr/>
        </p:nvSpPr>
        <p:spPr>
          <a:xfrm>
            <a:off x="6206409" y="1251914"/>
            <a:ext cx="868999" cy="2895542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4"/>
          <p:cNvSpPr/>
          <p:nvPr/>
        </p:nvSpPr>
        <p:spPr>
          <a:xfrm>
            <a:off x="6325609" y="4101350"/>
            <a:ext cx="703726" cy="679306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0" name="Google Shape;152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5"/>
          <p:cNvSpPr txBox="1"/>
          <p:nvPr>
            <p:ph idx="4" type="subTitle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Horario diferido en las emisiones. Episodios duran 1hr</a:t>
            </a:r>
            <a:endParaRPr/>
          </a:p>
        </p:txBody>
      </p:sp>
      <p:sp>
        <p:nvSpPr>
          <p:cNvPr id="1526" name="Google Shape;1526;p65"/>
          <p:cNvSpPr txBox="1"/>
          <p:nvPr>
            <p:ph idx="14" type="subTitle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Quinteros fuertemente estacional</a:t>
            </a:r>
            <a:endParaRPr/>
          </a:p>
        </p:txBody>
      </p:sp>
      <p:sp>
        <p:nvSpPr>
          <p:cNvPr id="1527" name="Google Shape;1527;p65"/>
          <p:cNvSpPr txBox="1"/>
          <p:nvPr>
            <p:ph idx="15" type="subTitle"/>
          </p:nvPr>
        </p:nvSpPr>
        <p:spPr>
          <a:xfrm>
            <a:off x="5716600" y="2336225"/>
            <a:ext cx="22494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Compuestos químicos correlacionados. Similitud entre serie de SO2 con NO</a:t>
            </a:r>
            <a:endParaRPr/>
          </a:p>
        </p:txBody>
      </p:sp>
      <p:sp>
        <p:nvSpPr>
          <p:cNvPr id="1528" name="Google Shape;1528;p65"/>
          <p:cNvSpPr txBox="1"/>
          <p:nvPr>
            <p:ph idx="2" type="subTitle"/>
          </p:nvPr>
        </p:nvSpPr>
        <p:spPr>
          <a:xfrm>
            <a:off x="1282895" y="382987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Muy variables, en general, días con peak velocidades menores</a:t>
            </a:r>
            <a:endParaRPr/>
          </a:p>
        </p:txBody>
      </p:sp>
      <p:cxnSp>
        <p:nvCxnSpPr>
          <p:cNvPr id="1529" name="Google Shape;1529;p65"/>
          <p:cNvCxnSpPr/>
          <p:nvPr/>
        </p:nvCxnSpPr>
        <p:spPr>
          <a:xfrm>
            <a:off x="2272892" y="1659063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65"/>
          <p:cNvCxnSpPr/>
          <p:nvPr/>
        </p:nvCxnSpPr>
        <p:spPr>
          <a:xfrm>
            <a:off x="4558170" y="1659063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65"/>
          <p:cNvCxnSpPr/>
          <p:nvPr/>
        </p:nvCxnSpPr>
        <p:spPr>
          <a:xfrm>
            <a:off x="6871108" y="1659063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65"/>
          <p:cNvCxnSpPr/>
          <p:nvPr/>
        </p:nvCxnSpPr>
        <p:spPr>
          <a:xfrm>
            <a:off x="2272892" y="3171188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65"/>
          <p:cNvCxnSpPr/>
          <p:nvPr/>
        </p:nvCxnSpPr>
        <p:spPr>
          <a:xfrm>
            <a:off x="4558170" y="3141588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p65"/>
          <p:cNvCxnSpPr/>
          <p:nvPr/>
        </p:nvCxnSpPr>
        <p:spPr>
          <a:xfrm>
            <a:off x="6871108" y="3141588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5" name="Google Shape;1535;p65"/>
          <p:cNvSpPr txBox="1"/>
          <p:nvPr>
            <p:ph idx="5" type="subTitle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Horario Diferido 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Duración</a:t>
            </a:r>
            <a:endParaRPr/>
          </a:p>
        </p:txBody>
      </p:sp>
      <p:sp>
        <p:nvSpPr>
          <p:cNvPr id="1536" name="Google Shape;1536;p65"/>
          <p:cNvSpPr txBox="1"/>
          <p:nvPr>
            <p:ph idx="6" type="subTitle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Estacionalidad</a:t>
            </a:r>
            <a:endParaRPr/>
          </a:p>
        </p:txBody>
      </p:sp>
      <p:sp>
        <p:nvSpPr>
          <p:cNvPr id="1537" name="Google Shape;1537;p65"/>
          <p:cNvSpPr txBox="1"/>
          <p:nvPr>
            <p:ph idx="7" type="subTitle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Convolución y Correlación</a:t>
            </a:r>
            <a:endParaRPr/>
          </a:p>
        </p:txBody>
      </p:sp>
      <p:sp>
        <p:nvSpPr>
          <p:cNvPr id="1538" name="Google Shape;1538;p65"/>
          <p:cNvSpPr txBox="1"/>
          <p:nvPr>
            <p:ph idx="8" type="subTitle"/>
          </p:nvPr>
        </p:nvSpPr>
        <p:spPr>
          <a:xfrm>
            <a:off x="1282892" y="3264613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Viento</a:t>
            </a:r>
            <a:endParaRPr/>
          </a:p>
        </p:txBody>
      </p:sp>
      <p:sp>
        <p:nvSpPr>
          <p:cNvPr id="1539" name="Google Shape;1539;p6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Interpretación de Análisis</a:t>
            </a:r>
            <a:endParaRPr/>
          </a:p>
        </p:txBody>
      </p:sp>
      <p:sp>
        <p:nvSpPr>
          <p:cNvPr id="1540" name="Google Shape;154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33</a:t>
            </a:r>
            <a:endParaRPr/>
          </a:p>
        </p:txBody>
      </p:sp>
      <p:sp>
        <p:nvSpPr>
          <p:cNvPr id="1541" name="Google Shape;1541;p65"/>
          <p:cNvSpPr txBox="1"/>
          <p:nvPr>
            <p:ph idx="8" type="subTitle"/>
          </p:nvPr>
        </p:nvSpPr>
        <p:spPr>
          <a:xfrm>
            <a:off x="5881092" y="3264613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Estabilidad</a:t>
            </a:r>
            <a:endParaRPr/>
          </a:p>
        </p:txBody>
      </p:sp>
      <p:sp>
        <p:nvSpPr>
          <p:cNvPr id="1542" name="Google Shape;1542;p65"/>
          <p:cNvSpPr txBox="1"/>
          <p:nvPr>
            <p:ph idx="2" type="subTitle"/>
          </p:nvPr>
        </p:nvSpPr>
        <p:spPr>
          <a:xfrm>
            <a:off x="5881095" y="38171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gran mayoría de los datos se concentran en una </a:t>
            </a:r>
            <a:r>
              <a:rPr lang="en-GB"/>
              <a:t>atmósfera</a:t>
            </a:r>
            <a:r>
              <a:rPr lang="en-GB"/>
              <a:t> inestable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66"/>
          <p:cNvGrpSpPr/>
          <p:nvPr/>
        </p:nvGrpSpPr>
        <p:grpSpPr>
          <a:xfrm rot="10800000">
            <a:off x="6996270" y="1345852"/>
            <a:ext cx="1643724" cy="1643724"/>
            <a:chOff x="624503" y="61115"/>
            <a:chExt cx="1947310" cy="1947310"/>
          </a:xfrm>
        </p:grpSpPr>
        <p:sp>
          <p:nvSpPr>
            <p:cNvPr id="1548" name="Google Shape;1548;p66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6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6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6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6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6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6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6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6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6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6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6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6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6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6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6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6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6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6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6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6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6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6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6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6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6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6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6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6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6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6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6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6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6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6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66"/>
          <p:cNvSpPr txBox="1"/>
          <p:nvPr>
            <p:ph idx="1" type="subTitle"/>
          </p:nvPr>
        </p:nvSpPr>
        <p:spPr>
          <a:xfrm flipH="1">
            <a:off x="375016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400"/>
              <a:t>Zona presenta un rol mayor en la predicción</a:t>
            </a:r>
            <a:endParaRPr sz="1400"/>
          </a:p>
        </p:txBody>
      </p:sp>
      <p:sp>
        <p:nvSpPr>
          <p:cNvPr id="1585" name="Google Shape;1585;p66"/>
          <p:cNvSpPr txBox="1"/>
          <p:nvPr>
            <p:ph idx="2" type="subTitle"/>
          </p:nvPr>
        </p:nvSpPr>
        <p:spPr>
          <a:xfrm>
            <a:off x="1641821" y="2913825"/>
            <a:ext cx="1246800" cy="381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1586" name="Google Shape;1586;p66"/>
          <p:cNvSpPr txBox="1"/>
          <p:nvPr>
            <p:ph idx="3" type="subTitle"/>
          </p:nvPr>
        </p:nvSpPr>
        <p:spPr>
          <a:xfrm>
            <a:off x="3930625" y="2913825"/>
            <a:ext cx="1282800" cy="381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Zona Geográfica</a:t>
            </a:r>
            <a:endParaRPr/>
          </a:p>
        </p:txBody>
      </p:sp>
      <p:sp>
        <p:nvSpPr>
          <p:cNvPr id="1587" name="Google Shape;1587;p66"/>
          <p:cNvSpPr txBox="1"/>
          <p:nvPr>
            <p:ph idx="4" type="subTitle"/>
          </p:nvPr>
        </p:nvSpPr>
        <p:spPr>
          <a:xfrm>
            <a:off x="6255471" y="2913825"/>
            <a:ext cx="1246800" cy="381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</a:t>
            </a:r>
            <a:endParaRPr/>
          </a:p>
        </p:txBody>
      </p:sp>
      <p:cxnSp>
        <p:nvCxnSpPr>
          <p:cNvPr id="1588" name="Google Shape;1588;p66"/>
          <p:cNvCxnSpPr/>
          <p:nvPr/>
        </p:nvCxnSpPr>
        <p:spPr>
          <a:xfrm>
            <a:off x="7502225" y="295117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66"/>
          <p:cNvCxnSpPr/>
          <p:nvPr/>
        </p:nvCxnSpPr>
        <p:spPr>
          <a:xfrm>
            <a:off x="6255475" y="295117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66"/>
          <p:cNvCxnSpPr/>
          <p:nvPr/>
        </p:nvCxnSpPr>
        <p:spPr>
          <a:xfrm>
            <a:off x="5195375" y="295117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66"/>
          <p:cNvCxnSpPr/>
          <p:nvPr/>
        </p:nvCxnSpPr>
        <p:spPr>
          <a:xfrm>
            <a:off x="3948625" y="295117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66"/>
          <p:cNvCxnSpPr/>
          <p:nvPr/>
        </p:nvCxnSpPr>
        <p:spPr>
          <a:xfrm>
            <a:off x="2888525" y="295117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66"/>
          <p:cNvCxnSpPr/>
          <p:nvPr/>
        </p:nvCxnSpPr>
        <p:spPr>
          <a:xfrm>
            <a:off x="1641775" y="295117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66"/>
          <p:cNvSpPr/>
          <p:nvPr/>
        </p:nvSpPr>
        <p:spPr>
          <a:xfrm>
            <a:off x="-208700" y="4547306"/>
            <a:ext cx="9561417" cy="1192382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6"/>
          <p:cNvSpPr/>
          <p:nvPr/>
        </p:nvSpPr>
        <p:spPr>
          <a:xfrm>
            <a:off x="-2036628" y="-285575"/>
            <a:ext cx="7249889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66"/>
          <p:cNvSpPr/>
          <p:nvPr/>
        </p:nvSpPr>
        <p:spPr>
          <a:xfrm flipH="1">
            <a:off x="1407084" y="2015801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6"/>
          <p:cNvSpPr/>
          <p:nvPr/>
        </p:nvSpPr>
        <p:spPr>
          <a:xfrm flipH="1">
            <a:off x="-726130" y="2868500"/>
            <a:ext cx="2034905" cy="30721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Evaluación de Análisis</a:t>
            </a:r>
            <a:endParaRPr/>
          </a:p>
        </p:txBody>
      </p:sp>
      <p:sp>
        <p:nvSpPr>
          <p:cNvPr id="1599" name="Google Shape;1599;p66"/>
          <p:cNvSpPr txBox="1"/>
          <p:nvPr>
            <p:ph idx="5" type="subTitle"/>
          </p:nvPr>
        </p:nvSpPr>
        <p:spPr>
          <a:xfrm flipH="1">
            <a:off x="605701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 necesita mayor información de variables</a:t>
            </a:r>
            <a:endParaRPr sz="1500"/>
          </a:p>
        </p:txBody>
      </p:sp>
      <p:sp>
        <p:nvSpPr>
          <p:cNvPr id="1600" name="Google Shape;1600;p66"/>
          <p:cNvSpPr txBox="1"/>
          <p:nvPr>
            <p:ph idx="6" type="subTitle"/>
          </p:nvPr>
        </p:nvSpPr>
        <p:spPr>
          <a:xfrm flipH="1">
            <a:off x="144331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Mayor profundidad en el contexto del problema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01" name="Google Shape;160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67"/>
          <p:cNvSpPr txBox="1"/>
          <p:nvPr>
            <p:ph type="title"/>
          </p:nvPr>
        </p:nvSpPr>
        <p:spPr>
          <a:xfrm>
            <a:off x="4572000" y="720000"/>
            <a:ext cx="40680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SemiBold"/>
                <a:ea typeface="Barlow SemiBold"/>
                <a:cs typeface="Barlow SemiBold"/>
                <a:sym typeface="Barlow SemiBold"/>
              </a:rPr>
              <a:t>Trabajo Futuro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07" name="Google Shape;1607;p67"/>
          <p:cNvSpPr/>
          <p:nvPr/>
        </p:nvSpPr>
        <p:spPr>
          <a:xfrm>
            <a:off x="296654" y="11972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7"/>
          <p:cNvSpPr/>
          <p:nvPr/>
        </p:nvSpPr>
        <p:spPr>
          <a:xfrm>
            <a:off x="3728641" y="19809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67"/>
          <p:cNvSpPr/>
          <p:nvPr/>
        </p:nvSpPr>
        <p:spPr>
          <a:xfrm>
            <a:off x="-208709" y="3835525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67"/>
          <p:cNvSpPr txBox="1"/>
          <p:nvPr>
            <p:ph idx="2" type="title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11" name="Google Shape;1611;p67"/>
          <p:cNvSpPr/>
          <p:nvPr/>
        </p:nvSpPr>
        <p:spPr>
          <a:xfrm>
            <a:off x="3153932" y="3298771"/>
            <a:ext cx="254570" cy="254591"/>
          </a:xfrm>
          <a:custGeom>
            <a:rect b="b" l="l" r="r" t="t"/>
            <a:pathLst>
              <a:path extrusionOk="0" h="12177" w="12176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7"/>
          <p:cNvSpPr/>
          <p:nvPr/>
        </p:nvSpPr>
        <p:spPr>
          <a:xfrm>
            <a:off x="8091616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7"/>
          <p:cNvSpPr txBox="1"/>
          <p:nvPr>
            <p:ph idx="1" type="subTitle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4" name="Google Shape;1614;p67"/>
          <p:cNvCxnSpPr/>
          <p:nvPr/>
        </p:nvCxnSpPr>
        <p:spPr>
          <a:xfrm>
            <a:off x="716277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67"/>
          <p:cNvCxnSpPr/>
          <p:nvPr/>
        </p:nvCxnSpPr>
        <p:spPr>
          <a:xfrm>
            <a:off x="605607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67"/>
          <p:cNvSpPr/>
          <p:nvPr/>
        </p:nvSpPr>
        <p:spPr>
          <a:xfrm>
            <a:off x="2410662" y="948601"/>
            <a:ext cx="1025220" cy="2930225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67"/>
          <p:cNvSpPr/>
          <p:nvPr/>
        </p:nvSpPr>
        <p:spPr>
          <a:xfrm>
            <a:off x="3415086" y="2305307"/>
            <a:ext cx="857145" cy="1981257"/>
          </a:xfrm>
          <a:custGeom>
            <a:rect b="b" l="l" r="r" t="t"/>
            <a:pathLst>
              <a:path extrusionOk="0" h="94763" w="40997">
                <a:moveTo>
                  <a:pt x="16063" y="1"/>
                </a:moveTo>
                <a:cubicBezTo>
                  <a:pt x="15189" y="1"/>
                  <a:pt x="14316" y="35"/>
                  <a:pt x="13443" y="106"/>
                </a:cubicBezTo>
                <a:cubicBezTo>
                  <a:pt x="11075" y="306"/>
                  <a:pt x="8640" y="806"/>
                  <a:pt x="6805" y="2307"/>
                </a:cubicBezTo>
                <a:cubicBezTo>
                  <a:pt x="5404" y="3508"/>
                  <a:pt x="4470" y="5476"/>
                  <a:pt x="4771" y="7278"/>
                </a:cubicBezTo>
                <a:cubicBezTo>
                  <a:pt x="4470" y="7978"/>
                  <a:pt x="4337" y="8812"/>
                  <a:pt x="4404" y="9613"/>
                </a:cubicBezTo>
                <a:cubicBezTo>
                  <a:pt x="4470" y="11381"/>
                  <a:pt x="5271" y="13048"/>
                  <a:pt x="5938" y="14716"/>
                </a:cubicBezTo>
                <a:cubicBezTo>
                  <a:pt x="6572" y="16284"/>
                  <a:pt x="7139" y="17885"/>
                  <a:pt x="7339" y="19553"/>
                </a:cubicBezTo>
                <a:cubicBezTo>
                  <a:pt x="7839" y="24390"/>
                  <a:pt x="5137" y="28660"/>
                  <a:pt x="4637" y="33330"/>
                </a:cubicBezTo>
                <a:cubicBezTo>
                  <a:pt x="4070" y="38333"/>
                  <a:pt x="6071" y="43470"/>
                  <a:pt x="7773" y="48040"/>
                </a:cubicBezTo>
                <a:cubicBezTo>
                  <a:pt x="9274" y="52076"/>
                  <a:pt x="10575" y="56513"/>
                  <a:pt x="9307" y="60582"/>
                </a:cubicBezTo>
                <a:cubicBezTo>
                  <a:pt x="7973" y="64986"/>
                  <a:pt x="4637" y="67888"/>
                  <a:pt x="5571" y="72758"/>
                </a:cubicBezTo>
                <a:cubicBezTo>
                  <a:pt x="5971" y="74926"/>
                  <a:pt x="6505" y="77228"/>
                  <a:pt x="5571" y="79363"/>
                </a:cubicBezTo>
                <a:cubicBezTo>
                  <a:pt x="4670" y="81264"/>
                  <a:pt x="2736" y="82398"/>
                  <a:pt x="1735" y="84233"/>
                </a:cubicBezTo>
                <a:cubicBezTo>
                  <a:pt x="0" y="87335"/>
                  <a:pt x="401" y="90771"/>
                  <a:pt x="1635" y="93940"/>
                </a:cubicBezTo>
                <a:cubicBezTo>
                  <a:pt x="1783" y="94325"/>
                  <a:pt x="2063" y="94762"/>
                  <a:pt x="2427" y="94762"/>
                </a:cubicBezTo>
                <a:cubicBezTo>
                  <a:pt x="2473" y="94762"/>
                  <a:pt x="2520" y="94755"/>
                  <a:pt x="2569" y="94740"/>
                </a:cubicBezTo>
                <a:cubicBezTo>
                  <a:pt x="2836" y="94673"/>
                  <a:pt x="2969" y="94273"/>
                  <a:pt x="3003" y="94006"/>
                </a:cubicBezTo>
                <a:cubicBezTo>
                  <a:pt x="3436" y="91938"/>
                  <a:pt x="3269" y="89703"/>
                  <a:pt x="4137" y="87769"/>
                </a:cubicBezTo>
                <a:cubicBezTo>
                  <a:pt x="4937" y="86034"/>
                  <a:pt x="6505" y="84700"/>
                  <a:pt x="7773" y="83265"/>
                </a:cubicBezTo>
                <a:cubicBezTo>
                  <a:pt x="9407" y="81397"/>
                  <a:pt x="10608" y="79162"/>
                  <a:pt x="11275" y="76761"/>
                </a:cubicBezTo>
                <a:cubicBezTo>
                  <a:pt x="12810" y="71357"/>
                  <a:pt x="12810" y="67020"/>
                  <a:pt x="17580" y="63318"/>
                </a:cubicBezTo>
                <a:cubicBezTo>
                  <a:pt x="19448" y="61850"/>
                  <a:pt x="21482" y="60582"/>
                  <a:pt x="23017" y="58781"/>
                </a:cubicBezTo>
                <a:cubicBezTo>
                  <a:pt x="25986" y="55445"/>
                  <a:pt x="25952" y="51209"/>
                  <a:pt x="26152" y="47039"/>
                </a:cubicBezTo>
                <a:cubicBezTo>
                  <a:pt x="26419" y="42636"/>
                  <a:pt x="27754" y="38767"/>
                  <a:pt x="30589" y="35398"/>
                </a:cubicBezTo>
                <a:cubicBezTo>
                  <a:pt x="33458" y="31995"/>
                  <a:pt x="37027" y="28993"/>
                  <a:pt x="38862" y="24857"/>
                </a:cubicBezTo>
                <a:cubicBezTo>
                  <a:pt x="40996" y="20053"/>
                  <a:pt x="40363" y="14449"/>
                  <a:pt x="37961" y="9846"/>
                </a:cubicBezTo>
                <a:cubicBezTo>
                  <a:pt x="37160" y="8312"/>
                  <a:pt x="36160" y="6877"/>
                  <a:pt x="34925" y="5710"/>
                </a:cubicBezTo>
                <a:cubicBezTo>
                  <a:pt x="33291" y="4275"/>
                  <a:pt x="31289" y="3308"/>
                  <a:pt x="29288" y="2507"/>
                </a:cubicBezTo>
                <a:cubicBezTo>
                  <a:pt x="25069" y="915"/>
                  <a:pt x="20569" y="1"/>
                  <a:pt x="16063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67"/>
          <p:cNvSpPr/>
          <p:nvPr/>
        </p:nvSpPr>
        <p:spPr>
          <a:xfrm>
            <a:off x="1162231" y="2248310"/>
            <a:ext cx="972910" cy="1866329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67"/>
          <p:cNvSpPr/>
          <p:nvPr/>
        </p:nvSpPr>
        <p:spPr>
          <a:xfrm>
            <a:off x="805760" y="1690491"/>
            <a:ext cx="1226768" cy="2310279"/>
          </a:xfrm>
          <a:custGeom>
            <a:rect b="b" l="l" r="r" t="t"/>
            <a:pathLst>
              <a:path extrusionOk="0" h="110500" w="58676">
                <a:moveTo>
                  <a:pt x="38191" y="0"/>
                </a:moveTo>
                <a:cubicBezTo>
                  <a:pt x="37398" y="0"/>
                  <a:pt x="36608" y="47"/>
                  <a:pt x="35826" y="156"/>
                </a:cubicBezTo>
                <a:cubicBezTo>
                  <a:pt x="32724" y="557"/>
                  <a:pt x="29855" y="1924"/>
                  <a:pt x="27020" y="3259"/>
                </a:cubicBezTo>
                <a:cubicBezTo>
                  <a:pt x="24151" y="4660"/>
                  <a:pt x="21249" y="6061"/>
                  <a:pt x="18380" y="7528"/>
                </a:cubicBezTo>
                <a:cubicBezTo>
                  <a:pt x="16245" y="8596"/>
                  <a:pt x="14077" y="9763"/>
                  <a:pt x="12509" y="11565"/>
                </a:cubicBezTo>
                <a:cubicBezTo>
                  <a:pt x="9474" y="15034"/>
                  <a:pt x="9240" y="20037"/>
                  <a:pt x="9340" y="24607"/>
                </a:cubicBezTo>
                <a:cubicBezTo>
                  <a:pt x="9374" y="27543"/>
                  <a:pt x="9507" y="30545"/>
                  <a:pt x="10341" y="33347"/>
                </a:cubicBezTo>
                <a:cubicBezTo>
                  <a:pt x="11142" y="36082"/>
                  <a:pt x="12643" y="38617"/>
                  <a:pt x="13743" y="41286"/>
                </a:cubicBezTo>
                <a:cubicBezTo>
                  <a:pt x="17546" y="50126"/>
                  <a:pt x="17179" y="61133"/>
                  <a:pt x="11075" y="68572"/>
                </a:cubicBezTo>
                <a:cubicBezTo>
                  <a:pt x="8707" y="71441"/>
                  <a:pt x="5638" y="73709"/>
                  <a:pt x="3536" y="76778"/>
                </a:cubicBezTo>
                <a:cubicBezTo>
                  <a:pt x="634" y="81048"/>
                  <a:pt x="0" y="86718"/>
                  <a:pt x="1868" y="91488"/>
                </a:cubicBezTo>
                <a:cubicBezTo>
                  <a:pt x="2969" y="94290"/>
                  <a:pt x="4804" y="96659"/>
                  <a:pt x="6205" y="99294"/>
                </a:cubicBezTo>
                <a:cubicBezTo>
                  <a:pt x="7439" y="101496"/>
                  <a:pt x="8206" y="103797"/>
                  <a:pt x="8306" y="106266"/>
                </a:cubicBezTo>
                <a:cubicBezTo>
                  <a:pt x="8306" y="107066"/>
                  <a:pt x="7672" y="108234"/>
                  <a:pt x="7973" y="108968"/>
                </a:cubicBezTo>
                <a:cubicBezTo>
                  <a:pt x="8034" y="109152"/>
                  <a:pt x="9145" y="110499"/>
                  <a:pt x="9344" y="110499"/>
                </a:cubicBezTo>
                <a:cubicBezTo>
                  <a:pt x="9361" y="110499"/>
                  <a:pt x="9371" y="110490"/>
                  <a:pt x="9374" y="110469"/>
                </a:cubicBezTo>
                <a:cubicBezTo>
                  <a:pt x="10508" y="103397"/>
                  <a:pt x="12142" y="95458"/>
                  <a:pt x="18080" y="91455"/>
                </a:cubicBezTo>
                <a:cubicBezTo>
                  <a:pt x="20515" y="89821"/>
                  <a:pt x="23384" y="89053"/>
                  <a:pt x="26019" y="87786"/>
                </a:cubicBezTo>
                <a:cubicBezTo>
                  <a:pt x="32757" y="84550"/>
                  <a:pt x="37727" y="77912"/>
                  <a:pt x="38995" y="70573"/>
                </a:cubicBezTo>
                <a:cubicBezTo>
                  <a:pt x="39829" y="65603"/>
                  <a:pt x="39028" y="60533"/>
                  <a:pt x="39362" y="55463"/>
                </a:cubicBezTo>
                <a:cubicBezTo>
                  <a:pt x="40029" y="45456"/>
                  <a:pt x="45233" y="36182"/>
                  <a:pt x="52238" y="29044"/>
                </a:cubicBezTo>
                <a:cubicBezTo>
                  <a:pt x="54473" y="26775"/>
                  <a:pt x="57008" y="24541"/>
                  <a:pt x="57875" y="21438"/>
                </a:cubicBezTo>
                <a:cubicBezTo>
                  <a:pt x="58676" y="18603"/>
                  <a:pt x="57908" y="15567"/>
                  <a:pt x="57108" y="12732"/>
                </a:cubicBezTo>
                <a:cubicBezTo>
                  <a:pt x="56240" y="9563"/>
                  <a:pt x="55340" y="6261"/>
                  <a:pt x="52905" y="4059"/>
                </a:cubicBezTo>
                <a:cubicBezTo>
                  <a:pt x="50670" y="2024"/>
                  <a:pt x="47534" y="1257"/>
                  <a:pt x="44532" y="723"/>
                </a:cubicBezTo>
                <a:cubicBezTo>
                  <a:pt x="42446" y="335"/>
                  <a:pt x="40306" y="0"/>
                  <a:pt x="38191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67"/>
          <p:cNvSpPr/>
          <p:nvPr/>
        </p:nvSpPr>
        <p:spPr>
          <a:xfrm>
            <a:off x="620421" y="4020821"/>
            <a:ext cx="703726" cy="679306"/>
          </a:xfrm>
          <a:custGeom>
            <a:rect b="b" l="l" r="r" t="t"/>
            <a:pathLst>
              <a:path extrusionOk="0" h="32491" w="33659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67"/>
          <p:cNvSpPr/>
          <p:nvPr/>
        </p:nvSpPr>
        <p:spPr>
          <a:xfrm>
            <a:off x="3158129" y="4242436"/>
            <a:ext cx="570524" cy="422645"/>
          </a:xfrm>
          <a:custGeom>
            <a:rect b="b" l="l" r="r" t="t"/>
            <a:pathLst>
              <a:path extrusionOk="0" h="20215" w="27288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67"/>
          <p:cNvSpPr/>
          <p:nvPr/>
        </p:nvSpPr>
        <p:spPr>
          <a:xfrm>
            <a:off x="1374312" y="4145483"/>
            <a:ext cx="933164" cy="585849"/>
          </a:xfrm>
          <a:custGeom>
            <a:rect b="b" l="l" r="r" t="t"/>
            <a:pathLst>
              <a:path extrusionOk="0" h="28021" w="44633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7"/>
          <p:cNvSpPr/>
          <p:nvPr/>
        </p:nvSpPr>
        <p:spPr>
          <a:xfrm>
            <a:off x="3806452" y="4167103"/>
            <a:ext cx="569813" cy="463812"/>
          </a:xfrm>
          <a:custGeom>
            <a:rect b="b" l="l" r="r" t="t"/>
            <a:pathLst>
              <a:path extrusionOk="0" h="22184" w="27254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67"/>
          <p:cNvSpPr/>
          <p:nvPr/>
        </p:nvSpPr>
        <p:spPr>
          <a:xfrm>
            <a:off x="2463666" y="3827626"/>
            <a:ext cx="972220" cy="822982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7"/>
          <p:cNvSpPr/>
          <p:nvPr/>
        </p:nvSpPr>
        <p:spPr>
          <a:xfrm>
            <a:off x="1545888" y="4086207"/>
            <a:ext cx="182752" cy="209242"/>
          </a:xfrm>
          <a:custGeom>
            <a:rect b="b" l="l" r="r" t="t"/>
            <a:pathLst>
              <a:path extrusionOk="0" h="10008" w="8741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67"/>
          <p:cNvSpPr/>
          <p:nvPr/>
        </p:nvSpPr>
        <p:spPr>
          <a:xfrm>
            <a:off x="2945729" y="4282690"/>
            <a:ext cx="670943" cy="497975"/>
          </a:xfrm>
          <a:custGeom>
            <a:rect b="b" l="l" r="r" t="t"/>
            <a:pathLst>
              <a:path extrusionOk="0" h="23818" w="32091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7" name="Google Shape;1627;p67"/>
          <p:cNvSpPr/>
          <p:nvPr/>
        </p:nvSpPr>
        <p:spPr>
          <a:xfrm>
            <a:off x="3662486" y="4388006"/>
            <a:ext cx="791600" cy="392664"/>
          </a:xfrm>
          <a:custGeom>
            <a:rect b="b" l="l" r="r" t="t"/>
            <a:pathLst>
              <a:path extrusionOk="0" h="18781" w="37862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67"/>
          <p:cNvSpPr/>
          <p:nvPr/>
        </p:nvSpPr>
        <p:spPr>
          <a:xfrm>
            <a:off x="1583126" y="4316165"/>
            <a:ext cx="569792" cy="464502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9" name="Google Shape;1629;p67"/>
          <p:cNvSpPr/>
          <p:nvPr/>
        </p:nvSpPr>
        <p:spPr>
          <a:xfrm>
            <a:off x="572107" y="3927684"/>
            <a:ext cx="971530" cy="852963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0" name="Google Shape;1630;p67"/>
          <p:cNvSpPr/>
          <p:nvPr/>
        </p:nvSpPr>
        <p:spPr>
          <a:xfrm>
            <a:off x="2088602" y="1251914"/>
            <a:ext cx="868999" cy="2895542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67"/>
          <p:cNvSpPr/>
          <p:nvPr/>
        </p:nvSpPr>
        <p:spPr>
          <a:xfrm>
            <a:off x="2207802" y="4101350"/>
            <a:ext cx="703726" cy="679306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2" name="Google Shape;1632;p67"/>
          <p:cNvSpPr/>
          <p:nvPr/>
        </p:nvSpPr>
        <p:spPr>
          <a:xfrm flipH="1" rot="667479">
            <a:off x="3096782" y="3501401"/>
            <a:ext cx="543255" cy="934108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780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35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Próximas Iteraciones</a:t>
            </a:r>
            <a:endParaRPr/>
          </a:p>
        </p:txBody>
      </p:sp>
      <p:sp>
        <p:nvSpPr>
          <p:cNvPr id="1639" name="Google Shape;1639;p68"/>
          <p:cNvSpPr txBox="1"/>
          <p:nvPr>
            <p:ph idx="2" type="title"/>
          </p:nvPr>
        </p:nvSpPr>
        <p:spPr>
          <a:xfrm>
            <a:off x="1938866" y="1685400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arlow SemiBold"/>
                <a:ea typeface="Barlow SemiBold"/>
                <a:cs typeface="Barlow SemiBold"/>
                <a:sym typeface="Barlow SemiBold"/>
              </a:rPr>
              <a:t>Datos de Altura</a:t>
            </a:r>
            <a:endParaRPr sz="1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40" name="Google Shape;1640;p68"/>
          <p:cNvSpPr txBox="1"/>
          <p:nvPr>
            <p:ph idx="3" type="title"/>
          </p:nvPr>
        </p:nvSpPr>
        <p:spPr>
          <a:xfrm>
            <a:off x="3467200" y="1705625"/>
            <a:ext cx="21936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arlow SemiBold"/>
                <a:ea typeface="Barlow SemiBold"/>
                <a:cs typeface="Barlow SemiBold"/>
                <a:sym typeface="Barlow SemiBold"/>
              </a:rPr>
              <a:t>Inclusión de </a:t>
            </a:r>
            <a:r>
              <a:rPr lang="en-GB" sz="1500">
                <a:latin typeface="Barlow SemiBold"/>
                <a:ea typeface="Barlow SemiBold"/>
                <a:cs typeface="Barlow SemiBold"/>
                <a:sym typeface="Barlow SemiBold"/>
              </a:rPr>
              <a:t>Estudio </a:t>
            </a:r>
            <a:r>
              <a:rPr lang="en-GB" sz="1500">
                <a:latin typeface="Barlow SemiBold"/>
                <a:ea typeface="Barlow SemiBold"/>
                <a:cs typeface="Barlow SemiBold"/>
                <a:sym typeface="Barlow SemiBold"/>
              </a:rPr>
              <a:t>Meteorológico</a:t>
            </a:r>
            <a:endParaRPr sz="1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41" name="Google Shape;1641;p68"/>
          <p:cNvSpPr txBox="1"/>
          <p:nvPr>
            <p:ph idx="5" type="title"/>
          </p:nvPr>
        </p:nvSpPr>
        <p:spPr>
          <a:xfrm>
            <a:off x="5990363" y="1629425"/>
            <a:ext cx="15249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arlow SemiBold"/>
                <a:ea typeface="Barlow SemiBold"/>
                <a:cs typeface="Barlow SemiBold"/>
                <a:sym typeface="Barlow SemiBold"/>
              </a:rPr>
              <a:t>Caracterización</a:t>
            </a:r>
            <a:endParaRPr sz="1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42" name="Google Shape;1642;p68"/>
          <p:cNvSpPr/>
          <p:nvPr/>
        </p:nvSpPr>
        <p:spPr>
          <a:xfrm>
            <a:off x="1858525" y="4639855"/>
            <a:ext cx="520500" cy="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68"/>
          <p:cNvSpPr/>
          <p:nvPr/>
        </p:nvSpPr>
        <p:spPr>
          <a:xfrm>
            <a:off x="3233413" y="4639855"/>
            <a:ext cx="520500" cy="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644" name="Google Shape;1644;p68"/>
          <p:cNvSpPr/>
          <p:nvPr/>
        </p:nvSpPr>
        <p:spPr>
          <a:xfrm>
            <a:off x="4360488" y="4636230"/>
            <a:ext cx="520500" cy="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645" name="Google Shape;1645;p68"/>
          <p:cNvSpPr/>
          <p:nvPr/>
        </p:nvSpPr>
        <p:spPr>
          <a:xfrm>
            <a:off x="2098450" y="3282075"/>
            <a:ext cx="585440" cy="1107486"/>
          </a:xfrm>
          <a:custGeom>
            <a:rect b="b" l="l" r="r" t="t"/>
            <a:pathLst>
              <a:path extrusionOk="0" h="110500" w="58676">
                <a:moveTo>
                  <a:pt x="38191" y="0"/>
                </a:moveTo>
                <a:cubicBezTo>
                  <a:pt x="37398" y="0"/>
                  <a:pt x="36608" y="47"/>
                  <a:pt x="35826" y="156"/>
                </a:cubicBezTo>
                <a:cubicBezTo>
                  <a:pt x="32724" y="557"/>
                  <a:pt x="29855" y="1924"/>
                  <a:pt x="27020" y="3259"/>
                </a:cubicBezTo>
                <a:cubicBezTo>
                  <a:pt x="24151" y="4660"/>
                  <a:pt x="21249" y="6061"/>
                  <a:pt x="18380" y="7528"/>
                </a:cubicBezTo>
                <a:cubicBezTo>
                  <a:pt x="16245" y="8596"/>
                  <a:pt x="14077" y="9763"/>
                  <a:pt x="12509" y="11565"/>
                </a:cubicBezTo>
                <a:cubicBezTo>
                  <a:pt x="9474" y="15034"/>
                  <a:pt x="9240" y="20037"/>
                  <a:pt x="9340" y="24607"/>
                </a:cubicBezTo>
                <a:cubicBezTo>
                  <a:pt x="9374" y="27543"/>
                  <a:pt x="9507" y="30545"/>
                  <a:pt x="10341" y="33347"/>
                </a:cubicBezTo>
                <a:cubicBezTo>
                  <a:pt x="11142" y="36082"/>
                  <a:pt x="12643" y="38617"/>
                  <a:pt x="13743" y="41286"/>
                </a:cubicBezTo>
                <a:cubicBezTo>
                  <a:pt x="17546" y="50126"/>
                  <a:pt x="17179" y="61133"/>
                  <a:pt x="11075" y="68572"/>
                </a:cubicBezTo>
                <a:cubicBezTo>
                  <a:pt x="8707" y="71441"/>
                  <a:pt x="5638" y="73709"/>
                  <a:pt x="3536" y="76778"/>
                </a:cubicBezTo>
                <a:cubicBezTo>
                  <a:pt x="634" y="81048"/>
                  <a:pt x="0" y="86718"/>
                  <a:pt x="1868" y="91488"/>
                </a:cubicBezTo>
                <a:cubicBezTo>
                  <a:pt x="2969" y="94290"/>
                  <a:pt x="4804" y="96659"/>
                  <a:pt x="6205" y="99294"/>
                </a:cubicBezTo>
                <a:cubicBezTo>
                  <a:pt x="7439" y="101496"/>
                  <a:pt x="8206" y="103797"/>
                  <a:pt x="8306" y="106266"/>
                </a:cubicBezTo>
                <a:cubicBezTo>
                  <a:pt x="8306" y="107066"/>
                  <a:pt x="7672" y="108234"/>
                  <a:pt x="7973" y="108968"/>
                </a:cubicBezTo>
                <a:cubicBezTo>
                  <a:pt x="8034" y="109152"/>
                  <a:pt x="9145" y="110499"/>
                  <a:pt x="9344" y="110499"/>
                </a:cubicBezTo>
                <a:cubicBezTo>
                  <a:pt x="9361" y="110499"/>
                  <a:pt x="9371" y="110490"/>
                  <a:pt x="9374" y="110469"/>
                </a:cubicBezTo>
                <a:cubicBezTo>
                  <a:pt x="10508" y="103397"/>
                  <a:pt x="12142" y="95458"/>
                  <a:pt x="18080" y="91455"/>
                </a:cubicBezTo>
                <a:cubicBezTo>
                  <a:pt x="20515" y="89821"/>
                  <a:pt x="23384" y="89053"/>
                  <a:pt x="26019" y="87786"/>
                </a:cubicBezTo>
                <a:cubicBezTo>
                  <a:pt x="32757" y="84550"/>
                  <a:pt x="37727" y="77912"/>
                  <a:pt x="38995" y="70573"/>
                </a:cubicBezTo>
                <a:cubicBezTo>
                  <a:pt x="39829" y="65603"/>
                  <a:pt x="39028" y="60533"/>
                  <a:pt x="39362" y="55463"/>
                </a:cubicBezTo>
                <a:cubicBezTo>
                  <a:pt x="40029" y="45456"/>
                  <a:pt x="45233" y="36182"/>
                  <a:pt x="52238" y="29044"/>
                </a:cubicBezTo>
                <a:cubicBezTo>
                  <a:pt x="54473" y="26775"/>
                  <a:pt x="57008" y="24541"/>
                  <a:pt x="57875" y="21438"/>
                </a:cubicBezTo>
                <a:cubicBezTo>
                  <a:pt x="58676" y="18603"/>
                  <a:pt x="57908" y="15567"/>
                  <a:pt x="57108" y="12732"/>
                </a:cubicBezTo>
                <a:cubicBezTo>
                  <a:pt x="56240" y="9563"/>
                  <a:pt x="55340" y="6261"/>
                  <a:pt x="52905" y="4059"/>
                </a:cubicBezTo>
                <a:cubicBezTo>
                  <a:pt x="50670" y="2024"/>
                  <a:pt x="47534" y="1257"/>
                  <a:pt x="44532" y="723"/>
                </a:cubicBezTo>
                <a:cubicBezTo>
                  <a:pt x="42446" y="335"/>
                  <a:pt x="40306" y="0"/>
                  <a:pt x="38191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68"/>
          <p:cNvSpPr/>
          <p:nvPr/>
        </p:nvSpPr>
        <p:spPr>
          <a:xfrm>
            <a:off x="4490525" y="3544750"/>
            <a:ext cx="297910" cy="815724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68"/>
          <p:cNvSpPr/>
          <p:nvPr/>
        </p:nvSpPr>
        <p:spPr>
          <a:xfrm>
            <a:off x="1968705" y="4332350"/>
            <a:ext cx="520462" cy="350134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68"/>
          <p:cNvSpPr/>
          <p:nvPr/>
        </p:nvSpPr>
        <p:spPr>
          <a:xfrm>
            <a:off x="4360505" y="4328725"/>
            <a:ext cx="520462" cy="350134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9" name="Google Shape;1649;p68"/>
          <p:cNvGrpSpPr/>
          <p:nvPr/>
        </p:nvGrpSpPr>
        <p:grpSpPr>
          <a:xfrm>
            <a:off x="6460925" y="3921000"/>
            <a:ext cx="520500" cy="808855"/>
            <a:chOff x="5965850" y="3906675"/>
            <a:chExt cx="520500" cy="808855"/>
          </a:xfrm>
        </p:grpSpPr>
        <p:sp>
          <p:nvSpPr>
            <p:cNvPr id="1650" name="Google Shape;1650;p68"/>
            <p:cNvSpPr/>
            <p:nvPr/>
          </p:nvSpPr>
          <p:spPr>
            <a:xfrm>
              <a:off x="5965850" y="4625530"/>
              <a:ext cx="5205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  <a:endParaRPr/>
            </a:p>
          </p:txBody>
        </p:sp>
        <p:sp>
          <p:nvSpPr>
            <p:cNvPr id="1651" name="Google Shape;1651;p68"/>
            <p:cNvSpPr/>
            <p:nvPr/>
          </p:nvSpPr>
          <p:spPr>
            <a:xfrm>
              <a:off x="6165825" y="3906675"/>
              <a:ext cx="131600" cy="499164"/>
            </a:xfrm>
            <a:custGeom>
              <a:rect b="b" l="l" r="r" t="t"/>
              <a:pathLst>
                <a:path extrusionOk="0" h="94763" w="40997">
                  <a:moveTo>
                    <a:pt x="16063" y="1"/>
                  </a:moveTo>
                  <a:cubicBezTo>
                    <a:pt x="15189" y="1"/>
                    <a:pt x="14316" y="35"/>
                    <a:pt x="13443" y="106"/>
                  </a:cubicBezTo>
                  <a:cubicBezTo>
                    <a:pt x="11075" y="306"/>
                    <a:pt x="8640" y="806"/>
                    <a:pt x="6805" y="2307"/>
                  </a:cubicBezTo>
                  <a:cubicBezTo>
                    <a:pt x="5404" y="3508"/>
                    <a:pt x="4470" y="5476"/>
                    <a:pt x="4771" y="7278"/>
                  </a:cubicBezTo>
                  <a:cubicBezTo>
                    <a:pt x="4470" y="7978"/>
                    <a:pt x="4337" y="8812"/>
                    <a:pt x="4404" y="9613"/>
                  </a:cubicBezTo>
                  <a:cubicBezTo>
                    <a:pt x="4470" y="11381"/>
                    <a:pt x="5271" y="13048"/>
                    <a:pt x="5938" y="14716"/>
                  </a:cubicBezTo>
                  <a:cubicBezTo>
                    <a:pt x="6572" y="16284"/>
                    <a:pt x="7139" y="17885"/>
                    <a:pt x="7339" y="19553"/>
                  </a:cubicBezTo>
                  <a:cubicBezTo>
                    <a:pt x="7839" y="24390"/>
                    <a:pt x="5137" y="28660"/>
                    <a:pt x="4637" y="33330"/>
                  </a:cubicBezTo>
                  <a:cubicBezTo>
                    <a:pt x="4070" y="38333"/>
                    <a:pt x="6071" y="43470"/>
                    <a:pt x="7773" y="48040"/>
                  </a:cubicBezTo>
                  <a:cubicBezTo>
                    <a:pt x="9274" y="52076"/>
                    <a:pt x="10575" y="56513"/>
                    <a:pt x="9307" y="60582"/>
                  </a:cubicBezTo>
                  <a:cubicBezTo>
                    <a:pt x="7973" y="64986"/>
                    <a:pt x="4637" y="67888"/>
                    <a:pt x="5571" y="72758"/>
                  </a:cubicBezTo>
                  <a:cubicBezTo>
                    <a:pt x="5971" y="74926"/>
                    <a:pt x="6505" y="77228"/>
                    <a:pt x="5571" y="79363"/>
                  </a:cubicBezTo>
                  <a:cubicBezTo>
                    <a:pt x="4670" y="81264"/>
                    <a:pt x="2736" y="82398"/>
                    <a:pt x="1735" y="84233"/>
                  </a:cubicBezTo>
                  <a:cubicBezTo>
                    <a:pt x="0" y="87335"/>
                    <a:pt x="401" y="90771"/>
                    <a:pt x="1635" y="93940"/>
                  </a:cubicBezTo>
                  <a:cubicBezTo>
                    <a:pt x="1783" y="94325"/>
                    <a:pt x="2063" y="94762"/>
                    <a:pt x="2427" y="94762"/>
                  </a:cubicBezTo>
                  <a:cubicBezTo>
                    <a:pt x="2473" y="94762"/>
                    <a:pt x="2520" y="94755"/>
                    <a:pt x="2569" y="94740"/>
                  </a:cubicBezTo>
                  <a:cubicBezTo>
                    <a:pt x="2836" y="94673"/>
                    <a:pt x="2969" y="94273"/>
                    <a:pt x="3003" y="94006"/>
                  </a:cubicBezTo>
                  <a:cubicBezTo>
                    <a:pt x="3436" y="91938"/>
                    <a:pt x="3269" y="89703"/>
                    <a:pt x="4137" y="87769"/>
                  </a:cubicBezTo>
                  <a:cubicBezTo>
                    <a:pt x="4937" y="86034"/>
                    <a:pt x="6505" y="84700"/>
                    <a:pt x="7773" y="83265"/>
                  </a:cubicBezTo>
                  <a:cubicBezTo>
                    <a:pt x="9407" y="81397"/>
                    <a:pt x="10608" y="79162"/>
                    <a:pt x="11275" y="76761"/>
                  </a:cubicBezTo>
                  <a:cubicBezTo>
                    <a:pt x="12810" y="71357"/>
                    <a:pt x="12810" y="67020"/>
                    <a:pt x="17580" y="63318"/>
                  </a:cubicBezTo>
                  <a:cubicBezTo>
                    <a:pt x="19448" y="61850"/>
                    <a:pt x="21482" y="60582"/>
                    <a:pt x="23017" y="58781"/>
                  </a:cubicBezTo>
                  <a:cubicBezTo>
                    <a:pt x="25986" y="55445"/>
                    <a:pt x="25952" y="51209"/>
                    <a:pt x="26152" y="47039"/>
                  </a:cubicBezTo>
                  <a:cubicBezTo>
                    <a:pt x="26419" y="42636"/>
                    <a:pt x="27754" y="38767"/>
                    <a:pt x="30589" y="35398"/>
                  </a:cubicBezTo>
                  <a:cubicBezTo>
                    <a:pt x="33458" y="31995"/>
                    <a:pt x="37027" y="28993"/>
                    <a:pt x="38862" y="24857"/>
                  </a:cubicBezTo>
                  <a:cubicBezTo>
                    <a:pt x="40996" y="20053"/>
                    <a:pt x="40363" y="14449"/>
                    <a:pt x="37961" y="9846"/>
                  </a:cubicBezTo>
                  <a:cubicBezTo>
                    <a:pt x="37160" y="8312"/>
                    <a:pt x="36160" y="6877"/>
                    <a:pt x="34925" y="5710"/>
                  </a:cubicBezTo>
                  <a:cubicBezTo>
                    <a:pt x="33291" y="4275"/>
                    <a:pt x="31289" y="3308"/>
                    <a:pt x="29288" y="2507"/>
                  </a:cubicBezTo>
                  <a:cubicBezTo>
                    <a:pt x="25069" y="915"/>
                    <a:pt x="20569" y="1"/>
                    <a:pt x="16063" y="1"/>
                  </a:cubicBezTo>
                  <a:close/>
                </a:path>
              </a:pathLst>
            </a:custGeom>
            <a:solidFill>
              <a:schemeClr val="dk1">
                <a:alpha val="782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68"/>
            <p:cNvSpPr/>
            <p:nvPr/>
          </p:nvSpPr>
          <p:spPr>
            <a:xfrm>
              <a:off x="5965880" y="4318025"/>
              <a:ext cx="520462" cy="350134"/>
            </a:xfrm>
            <a:custGeom>
              <a:rect b="b" l="l" r="r" t="t"/>
              <a:pathLst>
                <a:path extrusionOk="0" h="39363" w="46501">
                  <a:moveTo>
                    <a:pt x="18013" y="1"/>
                  </a:moveTo>
                  <a:lnTo>
                    <a:pt x="18013" y="16146"/>
                  </a:lnTo>
                  <a:lnTo>
                    <a:pt x="15678" y="16146"/>
                  </a:lnTo>
                  <a:lnTo>
                    <a:pt x="15678" y="23585"/>
                  </a:lnTo>
                  <a:lnTo>
                    <a:pt x="1" y="23585"/>
                  </a:lnTo>
                  <a:lnTo>
                    <a:pt x="1" y="34926"/>
                  </a:lnTo>
                  <a:lnTo>
                    <a:pt x="46500" y="39362"/>
                  </a:lnTo>
                  <a:lnTo>
                    <a:pt x="46500" y="29656"/>
                  </a:lnTo>
                  <a:lnTo>
                    <a:pt x="31356" y="29656"/>
                  </a:lnTo>
                  <a:lnTo>
                    <a:pt x="31356" y="16146"/>
                  </a:lnTo>
                  <a:lnTo>
                    <a:pt x="21649" y="16146"/>
                  </a:lnTo>
                  <a:lnTo>
                    <a:pt x="216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3" name="Google Shape;1653;p68"/>
          <p:cNvSpPr txBox="1"/>
          <p:nvPr>
            <p:ph idx="1" type="subTitle"/>
          </p:nvPr>
        </p:nvSpPr>
        <p:spPr>
          <a:xfrm>
            <a:off x="3808350" y="2099500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Para entender</a:t>
            </a:r>
            <a:r>
              <a:rPr lang="en-GB" sz="1500"/>
              <a:t> climatología de la zona</a:t>
            </a:r>
            <a:endParaRPr sz="1500"/>
          </a:p>
        </p:txBody>
      </p:sp>
      <p:sp>
        <p:nvSpPr>
          <p:cNvPr id="1654" name="Google Shape;1654;p68"/>
          <p:cNvSpPr txBox="1"/>
          <p:nvPr>
            <p:ph idx="8" type="subTitle"/>
          </p:nvPr>
        </p:nvSpPr>
        <p:spPr>
          <a:xfrm>
            <a:off x="5951075" y="2095500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Generar modelo propuesto con datos nuevos.</a:t>
            </a:r>
            <a:endParaRPr/>
          </a:p>
        </p:txBody>
      </p:sp>
      <p:sp>
        <p:nvSpPr>
          <p:cNvPr id="1655" name="Google Shape;1655;p68"/>
          <p:cNvSpPr txBox="1"/>
          <p:nvPr>
            <p:ph idx="13" type="subTitle"/>
          </p:nvPr>
        </p:nvSpPr>
        <p:spPr>
          <a:xfrm>
            <a:off x="1589425" y="2079275"/>
            <a:ext cx="16035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Mayor monitoreo de CL</a:t>
            </a:r>
            <a:endParaRPr/>
          </a:p>
        </p:txBody>
      </p:sp>
      <p:sp>
        <p:nvSpPr>
          <p:cNvPr id="1656" name="Google Shape;165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36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69"/>
          <p:cNvSpPr txBox="1"/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PRONÓSTICO DE CONCENTRACIÓN DE SO2 EN CORDÓN INDUSTRIAL</a:t>
            </a:r>
            <a:endParaRPr/>
          </a:p>
        </p:txBody>
      </p:sp>
      <p:sp>
        <p:nvSpPr>
          <p:cNvPr id="1662" name="Google Shape;1662;p69"/>
          <p:cNvSpPr txBox="1"/>
          <p:nvPr>
            <p:ph idx="1" type="subTitle"/>
          </p:nvPr>
        </p:nvSpPr>
        <p:spPr>
          <a:xfrm>
            <a:off x="5155250" y="3942975"/>
            <a:ext cx="303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Andrés González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Nicolas Cabello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Consuelo Rojas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663" name="Google Shape;1663;p69"/>
          <p:cNvSpPr/>
          <p:nvPr/>
        </p:nvSpPr>
        <p:spPr>
          <a:xfrm>
            <a:off x="8939983" y="3670210"/>
            <a:ext cx="4900" cy="7015"/>
          </a:xfrm>
          <a:custGeom>
            <a:rect b="b" l="l" r="r" t="t"/>
            <a:pathLst>
              <a:path extrusionOk="0" h="335" w="234">
                <a:moveTo>
                  <a:pt x="100" y="335"/>
                </a:moveTo>
                <a:cubicBezTo>
                  <a:pt x="234" y="301"/>
                  <a:pt x="200" y="168"/>
                  <a:pt x="100" y="1"/>
                </a:cubicBezTo>
                <a:cubicBezTo>
                  <a:pt x="0" y="1"/>
                  <a:pt x="0" y="301"/>
                  <a:pt x="100" y="335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69"/>
          <p:cNvSpPr/>
          <p:nvPr/>
        </p:nvSpPr>
        <p:spPr>
          <a:xfrm>
            <a:off x="8943479" y="3864378"/>
            <a:ext cx="5591" cy="6994"/>
          </a:xfrm>
          <a:custGeom>
            <a:rect b="b" l="l" r="r" t="t"/>
            <a:pathLst>
              <a:path extrusionOk="0" h="334" w="267">
                <a:moveTo>
                  <a:pt x="167" y="334"/>
                </a:moveTo>
                <a:cubicBezTo>
                  <a:pt x="267" y="334"/>
                  <a:pt x="267" y="34"/>
                  <a:pt x="167" y="0"/>
                </a:cubicBezTo>
                <a:cubicBezTo>
                  <a:pt x="200" y="167"/>
                  <a:pt x="0" y="234"/>
                  <a:pt x="167" y="3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69"/>
          <p:cNvSpPr/>
          <p:nvPr/>
        </p:nvSpPr>
        <p:spPr>
          <a:xfrm>
            <a:off x="8964416" y="3573837"/>
            <a:ext cx="5612" cy="7706"/>
          </a:xfrm>
          <a:custGeom>
            <a:rect b="b" l="l" r="r" t="t"/>
            <a:pathLst>
              <a:path extrusionOk="0" h="368" w="268">
                <a:moveTo>
                  <a:pt x="168" y="368"/>
                </a:moveTo>
                <a:cubicBezTo>
                  <a:pt x="268" y="368"/>
                  <a:pt x="268" y="67"/>
                  <a:pt x="168" y="1"/>
                </a:cubicBezTo>
                <a:cubicBezTo>
                  <a:pt x="168" y="234"/>
                  <a:pt x="1" y="301"/>
                  <a:pt x="168" y="368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9"/>
          <p:cNvSpPr/>
          <p:nvPr/>
        </p:nvSpPr>
        <p:spPr>
          <a:xfrm>
            <a:off x="8967913" y="3684886"/>
            <a:ext cx="13988" cy="17485"/>
          </a:xfrm>
          <a:custGeom>
            <a:rect b="b" l="l" r="r" t="t"/>
            <a:pathLst>
              <a:path extrusionOk="0" h="835" w="668">
                <a:moveTo>
                  <a:pt x="1" y="734"/>
                </a:moveTo>
                <a:cubicBezTo>
                  <a:pt x="668" y="834"/>
                  <a:pt x="67" y="0"/>
                  <a:pt x="1" y="7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69"/>
          <p:cNvSpPr/>
          <p:nvPr/>
        </p:nvSpPr>
        <p:spPr>
          <a:xfrm>
            <a:off x="8969316" y="3100328"/>
            <a:ext cx="13297" cy="18888"/>
          </a:xfrm>
          <a:custGeom>
            <a:rect b="b" l="l" r="r" t="t"/>
            <a:pathLst>
              <a:path extrusionOk="0" h="902" w="635">
                <a:moveTo>
                  <a:pt x="267" y="534"/>
                </a:moveTo>
                <a:cubicBezTo>
                  <a:pt x="634" y="901"/>
                  <a:pt x="0" y="0"/>
                  <a:pt x="267" y="5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69"/>
          <p:cNvSpPr/>
          <p:nvPr/>
        </p:nvSpPr>
        <p:spPr>
          <a:xfrm>
            <a:off x="8976288" y="3618537"/>
            <a:ext cx="3518" cy="7015"/>
          </a:xfrm>
          <a:custGeom>
            <a:rect b="b" l="l" r="r" t="t"/>
            <a:pathLst>
              <a:path extrusionOk="0" h="335" w="168">
                <a:moveTo>
                  <a:pt x="134" y="267"/>
                </a:moveTo>
                <a:cubicBezTo>
                  <a:pt x="168" y="234"/>
                  <a:pt x="101" y="1"/>
                  <a:pt x="1" y="101"/>
                </a:cubicBezTo>
                <a:cubicBezTo>
                  <a:pt x="1" y="167"/>
                  <a:pt x="101" y="334"/>
                  <a:pt x="134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69"/>
          <p:cNvSpPr/>
          <p:nvPr/>
        </p:nvSpPr>
        <p:spPr>
          <a:xfrm>
            <a:off x="8981878" y="3216256"/>
            <a:ext cx="4209" cy="7015"/>
          </a:xfrm>
          <a:custGeom>
            <a:rect b="b" l="l" r="r" t="t"/>
            <a:pathLst>
              <a:path extrusionOk="0" h="335" w="201">
                <a:moveTo>
                  <a:pt x="201" y="334"/>
                </a:moveTo>
                <a:lnTo>
                  <a:pt x="201" y="1"/>
                </a:lnTo>
                <a:lnTo>
                  <a:pt x="1" y="1"/>
                </a:lnTo>
                <a:lnTo>
                  <a:pt x="1" y="334"/>
                </a:ln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69"/>
          <p:cNvSpPr/>
          <p:nvPr/>
        </p:nvSpPr>
        <p:spPr>
          <a:xfrm>
            <a:off x="8983281" y="3208572"/>
            <a:ext cx="3518" cy="7015"/>
          </a:xfrm>
          <a:custGeom>
            <a:rect b="b" l="l" r="r" t="t"/>
            <a:pathLst>
              <a:path extrusionOk="0" h="335" w="168">
                <a:moveTo>
                  <a:pt x="134" y="234"/>
                </a:moveTo>
                <a:cubicBezTo>
                  <a:pt x="167" y="201"/>
                  <a:pt x="67" y="1"/>
                  <a:pt x="0" y="68"/>
                </a:cubicBezTo>
                <a:cubicBezTo>
                  <a:pt x="0" y="134"/>
                  <a:pt x="101" y="334"/>
                  <a:pt x="134" y="2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69"/>
          <p:cNvSpPr txBox="1"/>
          <p:nvPr>
            <p:ph idx="1" type="subTitle"/>
          </p:nvPr>
        </p:nvSpPr>
        <p:spPr>
          <a:xfrm flipH="1">
            <a:off x="5246101" y="-152400"/>
            <a:ext cx="4050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tamaran Medium"/>
                <a:ea typeface="Catamaran Medium"/>
                <a:cs typeface="Catamaran Medium"/>
                <a:sym typeface="Catamaran Medium"/>
              </a:rPr>
              <a:t>MDS7201 | Proyecto de datos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672" name="Google Shape;1672;p69"/>
          <p:cNvSpPr txBox="1"/>
          <p:nvPr>
            <p:ph idx="1" type="subTitle"/>
          </p:nvPr>
        </p:nvSpPr>
        <p:spPr>
          <a:xfrm>
            <a:off x="2036100" y="3942975"/>
            <a:ext cx="303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Medium"/>
                <a:ea typeface="Barlow Medium"/>
                <a:cs typeface="Barlow Medium"/>
                <a:sym typeface="Barlow Medium"/>
              </a:rPr>
              <a:t>Constanza Piña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Medium"/>
                <a:ea typeface="Barlow Medium"/>
                <a:cs typeface="Barlow Medium"/>
                <a:sym typeface="Barlow Medium"/>
              </a:rPr>
              <a:t>Francisco Foster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70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Distribución Acumulada</a:t>
            </a:r>
            <a:endParaRPr/>
          </a:p>
        </p:txBody>
      </p:sp>
      <p:sp>
        <p:nvSpPr>
          <p:cNvPr id="1678" name="Google Shape;167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79" name="Google Shape;16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25" y="950100"/>
            <a:ext cx="8090350" cy="40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71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</a:t>
            </a:r>
            <a:r>
              <a:rPr lang="en-GB"/>
              <a:t>Distribución Acumulada</a:t>
            </a:r>
            <a:endParaRPr/>
          </a:p>
        </p:txBody>
      </p:sp>
      <p:sp>
        <p:nvSpPr>
          <p:cNvPr id="1685" name="Google Shape;168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86" name="Google Shape;16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50" y="3009441"/>
            <a:ext cx="7924899" cy="179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50" y="1080289"/>
            <a:ext cx="7894051" cy="185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72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</a:t>
            </a:r>
            <a:r>
              <a:rPr lang="en-GB"/>
              <a:t>Distribución Acumulada</a:t>
            </a:r>
            <a:endParaRPr/>
          </a:p>
        </p:txBody>
      </p:sp>
      <p:sp>
        <p:nvSpPr>
          <p:cNvPr id="1693" name="Google Shape;169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4" name="Google Shape;16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" y="3046225"/>
            <a:ext cx="7885597" cy="18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0" y="961024"/>
            <a:ext cx="7929057" cy="18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638" y="3258025"/>
            <a:ext cx="124300" cy="1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750" y="2571750"/>
            <a:ext cx="198749" cy="1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500" y="2509609"/>
            <a:ext cx="124288" cy="124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4" name="Google Shape;1144;p37"/>
          <p:cNvGrpSpPr/>
          <p:nvPr/>
        </p:nvGrpSpPr>
        <p:grpSpPr>
          <a:xfrm>
            <a:off x="2074200" y="677525"/>
            <a:ext cx="4957249" cy="4136225"/>
            <a:chOff x="0" y="677550"/>
            <a:chExt cx="4957249" cy="4136225"/>
          </a:xfrm>
        </p:grpSpPr>
        <p:pic>
          <p:nvPicPr>
            <p:cNvPr id="1145" name="Google Shape;1145;p37"/>
            <p:cNvPicPr preferRelativeResize="0"/>
            <p:nvPr/>
          </p:nvPicPr>
          <p:blipFill rotWithShape="1">
            <a:blip r:embed="rId4">
              <a:alphaModFix/>
            </a:blip>
            <a:srcRect b="0" l="4703" r="21451" t="0"/>
            <a:stretch/>
          </p:blipFill>
          <p:spPr>
            <a:xfrm>
              <a:off x="0" y="677550"/>
              <a:ext cx="4957249" cy="41362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146" name="Google Shape;1146;p37"/>
            <p:cNvSpPr/>
            <p:nvPr/>
          </p:nvSpPr>
          <p:spPr>
            <a:xfrm>
              <a:off x="3104375" y="1954200"/>
              <a:ext cx="228600" cy="2121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4180675" y="3037675"/>
              <a:ext cx="228600" cy="2121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882700" y="3442325"/>
              <a:ext cx="228600" cy="2121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9" name="Google Shape;11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25" y="3133750"/>
            <a:ext cx="248575" cy="2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25" y="2710300"/>
            <a:ext cx="385125" cy="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088" y="3334700"/>
            <a:ext cx="385125" cy="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00" y="3571875"/>
            <a:ext cx="198749" cy="1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25" y="3770625"/>
            <a:ext cx="198749" cy="1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24" y="3770625"/>
            <a:ext cx="329700" cy="3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513" y="3959100"/>
            <a:ext cx="124300" cy="12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37"/>
          <p:cNvGrpSpPr/>
          <p:nvPr/>
        </p:nvGrpSpPr>
        <p:grpSpPr>
          <a:xfrm>
            <a:off x="7090225" y="3868150"/>
            <a:ext cx="2034600" cy="945600"/>
            <a:chOff x="3874250" y="920525"/>
            <a:chExt cx="2034600" cy="945600"/>
          </a:xfrm>
        </p:grpSpPr>
        <p:sp>
          <p:nvSpPr>
            <p:cNvPr id="1157" name="Google Shape;1157;p37"/>
            <p:cNvSpPr/>
            <p:nvPr/>
          </p:nvSpPr>
          <p:spPr>
            <a:xfrm>
              <a:off x="3874250" y="920525"/>
              <a:ext cx="2034600" cy="945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3973350" y="1092225"/>
              <a:ext cx="228600" cy="2121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9" name="Google Shape;115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03200" y="1463350"/>
              <a:ext cx="198749" cy="198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0" name="Google Shape;1160;p37"/>
            <p:cNvSpPr/>
            <p:nvPr/>
          </p:nvSpPr>
          <p:spPr>
            <a:xfrm>
              <a:off x="4970263" y="1103175"/>
              <a:ext cx="198900" cy="1902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7"/>
            <p:cNvSpPr txBox="1"/>
            <p:nvPr/>
          </p:nvSpPr>
          <p:spPr>
            <a:xfrm>
              <a:off x="4201950" y="1021750"/>
              <a:ext cx="88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aleway"/>
                  <a:ea typeface="Raleway"/>
                  <a:cs typeface="Raleway"/>
                  <a:sym typeface="Raleway"/>
                </a:rPr>
                <a:t>Estaciones con datos</a:t>
              </a:r>
              <a:endParaRPr sz="7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2" name="Google Shape;1162;p37"/>
            <p:cNvSpPr txBox="1"/>
            <p:nvPr/>
          </p:nvSpPr>
          <p:spPr>
            <a:xfrm>
              <a:off x="5169175" y="1037200"/>
              <a:ext cx="72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aleway"/>
                  <a:ea typeface="Raleway"/>
                  <a:cs typeface="Raleway"/>
                  <a:sym typeface="Raleway"/>
                </a:rPr>
                <a:t>Estaciones disponibles</a:t>
              </a:r>
              <a:endParaRPr sz="7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3" name="Google Shape;1163;p37"/>
            <p:cNvSpPr txBox="1"/>
            <p:nvPr/>
          </p:nvSpPr>
          <p:spPr>
            <a:xfrm>
              <a:off x="4219850" y="1424275"/>
              <a:ext cx="576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aleway"/>
                  <a:ea typeface="Raleway"/>
                  <a:cs typeface="Raleway"/>
                  <a:sym typeface="Raleway"/>
                </a:rPr>
                <a:t>Industria</a:t>
              </a:r>
              <a:endParaRPr sz="7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64" name="Google Shape;1164;p37"/>
          <p:cNvSpPr txBox="1"/>
          <p:nvPr/>
        </p:nvSpPr>
        <p:spPr>
          <a:xfrm>
            <a:off x="3166100" y="515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Quintero - Puchuncaví</a:t>
            </a:r>
            <a:endParaRPr sz="1900"/>
          </a:p>
        </p:txBody>
      </p:sp>
      <p:sp>
        <p:nvSpPr>
          <p:cNvPr id="1165" name="Google Shape;1165;p37"/>
          <p:cNvSpPr/>
          <p:nvPr/>
        </p:nvSpPr>
        <p:spPr>
          <a:xfrm>
            <a:off x="4592600" y="4594275"/>
            <a:ext cx="147000" cy="141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7"/>
          <p:cNvSpPr/>
          <p:nvPr/>
        </p:nvSpPr>
        <p:spPr>
          <a:xfrm>
            <a:off x="3108125" y="4248800"/>
            <a:ext cx="147000" cy="141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7"/>
          <p:cNvSpPr/>
          <p:nvPr/>
        </p:nvSpPr>
        <p:spPr>
          <a:xfrm>
            <a:off x="5495575" y="2329125"/>
            <a:ext cx="147000" cy="141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3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</a:t>
            </a:r>
            <a:r>
              <a:rPr lang="en-GB"/>
              <a:t>Distribución Acumulada</a:t>
            </a:r>
            <a:endParaRPr/>
          </a:p>
        </p:txBody>
      </p:sp>
      <p:sp>
        <p:nvSpPr>
          <p:cNvPr id="1701" name="Google Shape;170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02" name="Google Shape;1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3" y="1643875"/>
            <a:ext cx="7940375" cy="18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74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Distribución Acumulada</a:t>
            </a:r>
            <a:endParaRPr/>
          </a:p>
        </p:txBody>
      </p:sp>
      <p:sp>
        <p:nvSpPr>
          <p:cNvPr id="1708" name="Google Shape;170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09" name="Google Shape;17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25" y="994475"/>
            <a:ext cx="8090326" cy="40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75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</a:t>
            </a:r>
            <a:r>
              <a:rPr lang="en-GB"/>
              <a:t>Distribución Acumulada</a:t>
            </a:r>
            <a:endParaRPr/>
          </a:p>
        </p:txBody>
      </p:sp>
      <p:sp>
        <p:nvSpPr>
          <p:cNvPr id="1715" name="Google Shape;1715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16" name="Google Shape;1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38" y="1074502"/>
            <a:ext cx="7570925" cy="18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50" y="3051925"/>
            <a:ext cx="7570899" cy="19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76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</a:t>
            </a:r>
            <a:r>
              <a:rPr lang="en-GB"/>
              <a:t>Distribución Acumulada</a:t>
            </a:r>
            <a:endParaRPr/>
          </a:p>
        </p:txBody>
      </p:sp>
      <p:sp>
        <p:nvSpPr>
          <p:cNvPr id="1723" name="Google Shape;172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4" name="Google Shape;17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50" y="1136248"/>
            <a:ext cx="7570899" cy="182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50" y="3081820"/>
            <a:ext cx="7570900" cy="1873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77"/>
          <p:cNvSpPr txBox="1"/>
          <p:nvPr>
            <p:ph type="title"/>
          </p:nvPr>
        </p:nvSpPr>
        <p:spPr>
          <a:xfrm>
            <a:off x="522000" y="2619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Anexo - </a:t>
            </a:r>
            <a:r>
              <a:rPr lang="en-GB"/>
              <a:t>Distribución Acumulada</a:t>
            </a:r>
            <a:endParaRPr/>
          </a:p>
        </p:txBody>
      </p:sp>
      <p:sp>
        <p:nvSpPr>
          <p:cNvPr id="1731" name="Google Shape;173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32" name="Google Shape;173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50" y="1764533"/>
            <a:ext cx="7570899" cy="187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Principales Contaminantes</a:t>
            </a:r>
            <a:endParaRPr/>
          </a:p>
        </p:txBody>
      </p:sp>
      <p:sp>
        <p:nvSpPr>
          <p:cNvPr id="1174" name="Google Shape;1174;p38"/>
          <p:cNvSpPr/>
          <p:nvPr/>
        </p:nvSpPr>
        <p:spPr>
          <a:xfrm>
            <a:off x="3035517" y="3642348"/>
            <a:ext cx="186000" cy="4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8"/>
          <p:cNvSpPr/>
          <p:nvPr/>
        </p:nvSpPr>
        <p:spPr>
          <a:xfrm flipH="1" rot="2830683">
            <a:off x="6106902" y="2276004"/>
            <a:ext cx="1010816" cy="1823135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8"/>
          <p:cNvSpPr/>
          <p:nvPr/>
        </p:nvSpPr>
        <p:spPr>
          <a:xfrm>
            <a:off x="5794550" y="3838578"/>
            <a:ext cx="378055" cy="1305052"/>
          </a:xfrm>
          <a:custGeom>
            <a:rect b="b" l="l" r="r" t="t"/>
            <a:pathLst>
              <a:path extrusionOk="0" h="108845" w="19215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8"/>
          <p:cNvSpPr/>
          <p:nvPr/>
        </p:nvSpPr>
        <p:spPr>
          <a:xfrm rot="-2830622">
            <a:off x="1928959" y="2085177"/>
            <a:ext cx="1091408" cy="1903991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8"/>
          <p:cNvSpPr/>
          <p:nvPr/>
        </p:nvSpPr>
        <p:spPr>
          <a:xfrm>
            <a:off x="2971375" y="3686177"/>
            <a:ext cx="378055" cy="1457435"/>
          </a:xfrm>
          <a:custGeom>
            <a:rect b="b" l="l" r="r" t="t"/>
            <a:pathLst>
              <a:path extrusionOk="0" h="108845" w="19215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8"/>
          <p:cNvSpPr/>
          <p:nvPr/>
        </p:nvSpPr>
        <p:spPr>
          <a:xfrm>
            <a:off x="4467747" y="3257095"/>
            <a:ext cx="243600" cy="4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8"/>
          <p:cNvSpPr txBox="1"/>
          <p:nvPr>
            <p:ph idx="4" type="title"/>
          </p:nvPr>
        </p:nvSpPr>
        <p:spPr>
          <a:xfrm>
            <a:off x="6145075" y="2539563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O</a:t>
            </a:r>
            <a:r>
              <a:rPr lang="en-GB" sz="1800"/>
              <a:t>3</a:t>
            </a:r>
            <a:endParaRPr sz="1800"/>
          </a:p>
        </p:txBody>
      </p:sp>
      <p:sp>
        <p:nvSpPr>
          <p:cNvPr id="1181" name="Google Shape;1181;p38"/>
          <p:cNvSpPr/>
          <p:nvPr/>
        </p:nvSpPr>
        <p:spPr>
          <a:xfrm flipH="1">
            <a:off x="3513519" y="1363250"/>
            <a:ext cx="1870356" cy="2126705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8"/>
          <p:cNvSpPr txBox="1"/>
          <p:nvPr>
            <p:ph idx="3" type="title"/>
          </p:nvPr>
        </p:nvSpPr>
        <p:spPr>
          <a:xfrm>
            <a:off x="3716525" y="1508050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NO</a:t>
            </a:r>
            <a:r>
              <a:rPr lang="en-GB" sz="2300"/>
              <a:t>x</a:t>
            </a:r>
            <a:endParaRPr sz="2300"/>
          </a:p>
        </p:txBody>
      </p:sp>
      <p:sp>
        <p:nvSpPr>
          <p:cNvPr id="1183" name="Google Shape;1183;p38"/>
          <p:cNvSpPr/>
          <p:nvPr/>
        </p:nvSpPr>
        <p:spPr>
          <a:xfrm>
            <a:off x="4348350" y="3292725"/>
            <a:ext cx="482392" cy="1850750"/>
          </a:xfrm>
          <a:custGeom>
            <a:rect b="b" l="l" r="r" t="t"/>
            <a:pathLst>
              <a:path extrusionOk="0" h="138867" w="24518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8"/>
          <p:cNvSpPr txBox="1"/>
          <p:nvPr>
            <p:ph idx="2" type="title"/>
          </p:nvPr>
        </p:nvSpPr>
        <p:spPr>
          <a:xfrm>
            <a:off x="1359425" y="2387163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SO</a:t>
            </a:r>
            <a:r>
              <a:rPr lang="en-GB" sz="1500"/>
              <a:t>2</a:t>
            </a:r>
            <a:endParaRPr sz="1500"/>
          </a:p>
        </p:txBody>
      </p:sp>
      <p:sp>
        <p:nvSpPr>
          <p:cNvPr id="1185" name="Google Shape;1185;p38"/>
          <p:cNvSpPr txBox="1"/>
          <p:nvPr>
            <p:ph idx="4294967295" type="subTitle"/>
          </p:nvPr>
        </p:nvSpPr>
        <p:spPr>
          <a:xfrm>
            <a:off x="7000500" y="3316550"/>
            <a:ext cx="16395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Daños foliares y pérdidas de producción en cultivos y algunos tipos de vegetación</a:t>
            </a:r>
            <a:r>
              <a:rPr lang="en-GB" sz="1100"/>
              <a:t> </a:t>
            </a:r>
            <a:endParaRPr sz="1600"/>
          </a:p>
        </p:txBody>
      </p:sp>
      <p:sp>
        <p:nvSpPr>
          <p:cNvPr id="1186" name="Google Shape;1186;p38"/>
          <p:cNvSpPr txBox="1"/>
          <p:nvPr>
            <p:ph idx="4294967295" type="subTitle"/>
          </p:nvPr>
        </p:nvSpPr>
        <p:spPr>
          <a:xfrm>
            <a:off x="964800" y="3316550"/>
            <a:ext cx="15639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Inflamación sistema respiratorio, alteración metabolismo proteínas</a:t>
            </a:r>
            <a:endParaRPr sz="1100"/>
          </a:p>
        </p:txBody>
      </p:sp>
      <p:sp>
        <p:nvSpPr>
          <p:cNvPr id="1187" name="Google Shape;1187;p38"/>
          <p:cNvSpPr txBox="1"/>
          <p:nvPr>
            <p:ph idx="4294967295" type="subTitle"/>
          </p:nvPr>
        </p:nvSpPr>
        <p:spPr>
          <a:xfrm>
            <a:off x="4983575" y="2197250"/>
            <a:ext cx="14277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Moléculas</a:t>
            </a:r>
            <a:r>
              <a:rPr lang="en-GB" sz="1100"/>
              <a:t> altamente inestables, responsables de la lluvia ácida </a:t>
            </a:r>
            <a:endParaRPr sz="1100"/>
          </a:p>
        </p:txBody>
      </p:sp>
      <p:sp>
        <p:nvSpPr>
          <p:cNvPr id="1188" name="Google Shape;118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3" name="Google Shape;1193;p39"/>
          <p:cNvCxnSpPr/>
          <p:nvPr/>
        </p:nvCxnSpPr>
        <p:spPr>
          <a:xfrm>
            <a:off x="560242" y="4398658"/>
            <a:ext cx="1873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4" name="Google Shape;1194;p39"/>
          <p:cNvSpPr txBox="1"/>
          <p:nvPr>
            <p:ph type="title"/>
          </p:nvPr>
        </p:nvSpPr>
        <p:spPr>
          <a:xfrm>
            <a:off x="540000" y="491400"/>
            <a:ext cx="34245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Actual</a:t>
            </a:r>
            <a:endParaRPr/>
          </a:p>
        </p:txBody>
      </p:sp>
      <p:sp>
        <p:nvSpPr>
          <p:cNvPr id="1195" name="Google Shape;119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196" name="Google Shape;1196;p39"/>
          <p:cNvGraphicFramePr/>
          <p:nvPr/>
        </p:nvGraphicFramePr>
        <p:xfrm>
          <a:off x="3316425" y="143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{CD1CFE4D-C7E9-4C66-96BD-815F298A0E04}</a:tableStyleId>
              </a:tblPr>
              <a:tblGrid>
                <a:gridCol w="2620175"/>
                <a:gridCol w="26201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Nivel de Episodio</a:t>
                      </a:r>
                      <a:endParaRPr b="1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Norma calidad primaria vigente para SO2 (DS 104/2018) </a:t>
                      </a:r>
                      <a:endParaRPr b="1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ug/m3</a:t>
                      </a:r>
                      <a:endParaRPr b="1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SemiBold"/>
                          <a:ea typeface="Catamaran SemiBold"/>
                          <a:cs typeface="Catamaran SemiBold"/>
                          <a:sym typeface="Catamaran SemiBold"/>
                        </a:rPr>
                        <a:t>Norma horaria</a:t>
                      </a:r>
                      <a:endParaRPr>
                        <a:solidFill>
                          <a:schemeClr val="dk2"/>
                        </a:solidFill>
                        <a:latin typeface="Catamaran SemiBold"/>
                        <a:ea typeface="Catamaran SemiBold"/>
                        <a:cs typeface="Catamaran SemiBold"/>
                        <a:sym typeface="Catamaran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350</a:t>
                      </a:r>
                      <a:endParaRPr>
                        <a:solidFill>
                          <a:schemeClr val="dk2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SemiBold"/>
                          <a:ea typeface="Catamaran SemiBold"/>
                          <a:cs typeface="Catamaran SemiBold"/>
                          <a:sym typeface="Catamaran SemiBold"/>
                        </a:rPr>
                        <a:t>Alerta</a:t>
                      </a:r>
                      <a:endParaRPr>
                        <a:solidFill>
                          <a:schemeClr val="dk2"/>
                        </a:solidFill>
                        <a:latin typeface="Catamaran SemiBold"/>
                        <a:ea typeface="Catamaran SemiBold"/>
                        <a:cs typeface="Catamaran SemiBold"/>
                        <a:sym typeface="Catamaran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500 - 649</a:t>
                      </a:r>
                      <a:endParaRPr>
                        <a:solidFill>
                          <a:schemeClr val="dk2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SemiBold"/>
                          <a:ea typeface="Catamaran SemiBold"/>
                          <a:cs typeface="Catamaran SemiBold"/>
                          <a:sym typeface="Catamaran SemiBold"/>
                        </a:rPr>
                        <a:t>Pre-emergencia</a:t>
                      </a:r>
                      <a:endParaRPr>
                        <a:solidFill>
                          <a:schemeClr val="dk2"/>
                        </a:solidFill>
                        <a:latin typeface="Catamaran SemiBold"/>
                        <a:ea typeface="Catamaran SemiBold"/>
                        <a:cs typeface="Catamaran SemiBold"/>
                        <a:sym typeface="Catamaran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650 - 949</a:t>
                      </a:r>
                      <a:endParaRPr>
                        <a:solidFill>
                          <a:schemeClr val="dk2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SemiBold"/>
                          <a:ea typeface="Catamaran SemiBold"/>
                          <a:cs typeface="Catamaran SemiBold"/>
                          <a:sym typeface="Catamaran SemiBold"/>
                        </a:rPr>
                        <a:t>Emergencia</a:t>
                      </a:r>
                      <a:endParaRPr>
                        <a:solidFill>
                          <a:schemeClr val="dk2"/>
                        </a:solidFill>
                        <a:latin typeface="Catamaran SemiBold"/>
                        <a:ea typeface="Catamaran SemiBold"/>
                        <a:cs typeface="Catamaran SemiBold"/>
                        <a:sym typeface="Catamaran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950 o superior</a:t>
                      </a:r>
                      <a:endParaRPr>
                        <a:solidFill>
                          <a:schemeClr val="dk2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7" name="Google Shape;1197;p39"/>
          <p:cNvSpPr txBox="1"/>
          <p:nvPr/>
        </p:nvSpPr>
        <p:spPr>
          <a:xfrm>
            <a:off x="560250" y="3940000"/>
            <a:ext cx="187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Fuente: Ministerio del Medio Ambiente (2019)</a:t>
            </a:r>
            <a:endParaRPr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0"/>
          <p:cNvSpPr txBox="1"/>
          <p:nvPr>
            <p:ph idx="2" type="title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203" name="Google Shape;1203;p40"/>
          <p:cNvSpPr txBox="1"/>
          <p:nvPr>
            <p:ph type="title"/>
          </p:nvPr>
        </p:nvSpPr>
        <p:spPr>
          <a:xfrm>
            <a:off x="4572025" y="796200"/>
            <a:ext cx="40680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SemiBold"/>
                <a:ea typeface="Barlow SemiBold"/>
                <a:cs typeface="Barlow SemiBold"/>
                <a:sym typeface="Barlow SemiBold"/>
              </a:rPr>
              <a:t>Literatura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204" name="Google Shape;1204;p40"/>
          <p:cNvSpPr/>
          <p:nvPr/>
        </p:nvSpPr>
        <p:spPr>
          <a:xfrm>
            <a:off x="1162231" y="2248310"/>
            <a:ext cx="972910" cy="1866329"/>
          </a:xfrm>
          <a:custGeom>
            <a:rect b="b" l="l" r="r" t="t"/>
            <a:pathLst>
              <a:path extrusionOk="0" h="89266" w="46534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0"/>
          <p:cNvSpPr/>
          <p:nvPr/>
        </p:nvSpPr>
        <p:spPr>
          <a:xfrm>
            <a:off x="620421" y="4020821"/>
            <a:ext cx="703726" cy="679306"/>
          </a:xfrm>
          <a:custGeom>
            <a:rect b="b" l="l" r="r" t="t"/>
            <a:pathLst>
              <a:path extrusionOk="0" h="32491" w="33659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0"/>
          <p:cNvSpPr/>
          <p:nvPr/>
        </p:nvSpPr>
        <p:spPr>
          <a:xfrm>
            <a:off x="3158129" y="4242436"/>
            <a:ext cx="570524" cy="422645"/>
          </a:xfrm>
          <a:custGeom>
            <a:rect b="b" l="l" r="r" t="t"/>
            <a:pathLst>
              <a:path extrusionOk="0" h="20215" w="27288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0"/>
          <p:cNvSpPr/>
          <p:nvPr/>
        </p:nvSpPr>
        <p:spPr>
          <a:xfrm>
            <a:off x="1374312" y="4145483"/>
            <a:ext cx="933164" cy="585849"/>
          </a:xfrm>
          <a:custGeom>
            <a:rect b="b" l="l" r="r" t="t"/>
            <a:pathLst>
              <a:path extrusionOk="0" h="28021" w="44633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40"/>
          <p:cNvSpPr/>
          <p:nvPr/>
        </p:nvSpPr>
        <p:spPr>
          <a:xfrm>
            <a:off x="3806452" y="4167103"/>
            <a:ext cx="569813" cy="463812"/>
          </a:xfrm>
          <a:custGeom>
            <a:rect b="b" l="l" r="r" t="t"/>
            <a:pathLst>
              <a:path extrusionOk="0" h="22184" w="27254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0"/>
          <p:cNvSpPr/>
          <p:nvPr/>
        </p:nvSpPr>
        <p:spPr>
          <a:xfrm>
            <a:off x="2463666" y="3827626"/>
            <a:ext cx="972220" cy="822982"/>
          </a:xfrm>
          <a:custGeom>
            <a:rect b="b" l="l" r="r" t="t"/>
            <a:pathLst>
              <a:path extrusionOk="0" h="39363" w="46501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0"/>
          <p:cNvSpPr/>
          <p:nvPr/>
        </p:nvSpPr>
        <p:spPr>
          <a:xfrm>
            <a:off x="1545888" y="4086207"/>
            <a:ext cx="182752" cy="209242"/>
          </a:xfrm>
          <a:custGeom>
            <a:rect b="b" l="l" r="r" t="t"/>
            <a:pathLst>
              <a:path extrusionOk="0" h="10008" w="8741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0"/>
          <p:cNvSpPr/>
          <p:nvPr/>
        </p:nvSpPr>
        <p:spPr>
          <a:xfrm>
            <a:off x="2945729" y="4282690"/>
            <a:ext cx="670943" cy="497975"/>
          </a:xfrm>
          <a:custGeom>
            <a:rect b="b" l="l" r="r" t="t"/>
            <a:pathLst>
              <a:path extrusionOk="0" h="23818" w="32091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2" name="Google Shape;1212;p40"/>
          <p:cNvSpPr/>
          <p:nvPr/>
        </p:nvSpPr>
        <p:spPr>
          <a:xfrm>
            <a:off x="3662486" y="4388006"/>
            <a:ext cx="791600" cy="392664"/>
          </a:xfrm>
          <a:custGeom>
            <a:rect b="b" l="l" r="r" t="t"/>
            <a:pathLst>
              <a:path extrusionOk="0" h="18781" w="37862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0"/>
          <p:cNvSpPr/>
          <p:nvPr/>
        </p:nvSpPr>
        <p:spPr>
          <a:xfrm>
            <a:off x="1583126" y="4316165"/>
            <a:ext cx="569792" cy="464502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4" name="Google Shape;1214;p40"/>
          <p:cNvSpPr/>
          <p:nvPr/>
        </p:nvSpPr>
        <p:spPr>
          <a:xfrm>
            <a:off x="572107" y="3927684"/>
            <a:ext cx="971530" cy="852963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5" name="Google Shape;1215;p40"/>
          <p:cNvSpPr/>
          <p:nvPr/>
        </p:nvSpPr>
        <p:spPr>
          <a:xfrm>
            <a:off x="2088602" y="1251914"/>
            <a:ext cx="868999" cy="2895542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0"/>
          <p:cNvSpPr/>
          <p:nvPr/>
        </p:nvSpPr>
        <p:spPr>
          <a:xfrm>
            <a:off x="2207802" y="4101350"/>
            <a:ext cx="703726" cy="679306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7" name="Google Shape;1217;p40"/>
          <p:cNvSpPr txBox="1"/>
          <p:nvPr>
            <p:ph idx="1" type="subTitle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Capa límite </a:t>
            </a:r>
            <a:r>
              <a:rPr lang="en-GB"/>
              <a:t>atmosférica</a:t>
            </a:r>
            <a:r>
              <a:rPr lang="en-GB"/>
              <a:t>, turbulencia y normativa.</a:t>
            </a:r>
            <a:endParaRPr/>
          </a:p>
        </p:txBody>
      </p:sp>
      <p:sp>
        <p:nvSpPr>
          <p:cNvPr id="1218" name="Google Shape;121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1"/>
          <p:cNvSpPr txBox="1"/>
          <p:nvPr>
            <p:ph idx="1" type="subTitle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ovimiento de un </a:t>
            </a:r>
            <a:r>
              <a:rPr lang="en-GB">
                <a:uFill>
                  <a:noFill/>
                </a:uFill>
                <a:hlinkClick r:id="rId3"/>
              </a:rPr>
              <a:t>fluido</a:t>
            </a:r>
            <a:r>
              <a:rPr lang="en-GB"/>
              <a:t> que se da en forma </a:t>
            </a:r>
            <a:r>
              <a:rPr lang="en-GB">
                <a:uFill>
                  <a:noFill/>
                </a:uFill>
                <a:hlinkClick r:id="rId4"/>
              </a:rPr>
              <a:t>caótica</a:t>
            </a:r>
            <a:endParaRPr/>
          </a:p>
        </p:txBody>
      </p:sp>
      <p:sp>
        <p:nvSpPr>
          <p:cNvPr id="1224" name="Google Shape;1224;p41"/>
          <p:cNvSpPr txBox="1"/>
          <p:nvPr>
            <p:ph idx="7" type="subTitle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/>
              <a:t>Modelo de dispersión de gases que clasifica la </a:t>
            </a:r>
            <a:r>
              <a:rPr lang="en-GB" sz="1300"/>
              <a:t>atmósfera</a:t>
            </a:r>
            <a:r>
              <a:rPr lang="en-GB" sz="1300"/>
              <a:t> en tipo de estabilidad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1"/>
          <p:cNvSpPr txBox="1"/>
          <p:nvPr>
            <p:ph idx="8" type="subTitle"/>
          </p:nvPr>
        </p:nvSpPr>
        <p:spPr>
          <a:xfrm>
            <a:off x="5881175" y="186577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Temperatura del aire aumenta con la altura.</a:t>
            </a:r>
            <a:endParaRPr/>
          </a:p>
        </p:txBody>
      </p:sp>
      <p:sp>
        <p:nvSpPr>
          <p:cNvPr id="1226" name="Google Shape;1226;p41"/>
          <p:cNvSpPr txBox="1"/>
          <p:nvPr>
            <p:ph idx="6" type="subTitle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Capa de aire cercana al suelo que percibe el calentamiento diurno y nocturno</a:t>
            </a:r>
            <a:endParaRPr sz="1600"/>
          </a:p>
        </p:txBody>
      </p:sp>
      <p:sp>
        <p:nvSpPr>
          <p:cNvPr id="1227" name="Google Shape;1227;p41"/>
          <p:cNvSpPr txBox="1"/>
          <p:nvPr>
            <p:ph idx="2" type="subTitle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Turbulencia</a:t>
            </a:r>
            <a:endParaRPr/>
          </a:p>
        </p:txBody>
      </p:sp>
      <p:sp>
        <p:nvSpPr>
          <p:cNvPr id="1228" name="Google Shape;1228;p41"/>
          <p:cNvSpPr txBox="1"/>
          <p:nvPr>
            <p:ph idx="3" type="subTitle"/>
          </p:nvPr>
        </p:nvSpPr>
        <p:spPr>
          <a:xfrm>
            <a:off x="1467125" y="1407825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Capa Límite </a:t>
            </a:r>
            <a:r>
              <a:rPr lang="en-GB"/>
              <a:t>Atmosférica</a:t>
            </a:r>
            <a:endParaRPr/>
          </a:p>
        </p:txBody>
      </p:sp>
      <p:sp>
        <p:nvSpPr>
          <p:cNvPr id="1229" name="Google Shape;1229;p41"/>
          <p:cNvSpPr txBox="1"/>
          <p:nvPr>
            <p:ph idx="4" type="subTitle"/>
          </p:nvPr>
        </p:nvSpPr>
        <p:spPr>
          <a:xfrm>
            <a:off x="5881175" y="1560225"/>
            <a:ext cx="20190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Inversión Térmica</a:t>
            </a:r>
            <a:endParaRPr/>
          </a:p>
        </p:txBody>
      </p:sp>
      <p:sp>
        <p:nvSpPr>
          <p:cNvPr id="1230" name="Google Shape;1230;p41"/>
          <p:cNvSpPr txBox="1"/>
          <p:nvPr>
            <p:ph idx="5" type="subTitle"/>
          </p:nvPr>
        </p:nvSpPr>
        <p:spPr>
          <a:xfrm>
            <a:off x="5881175" y="3225150"/>
            <a:ext cx="2142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Pasquill-Gifford</a:t>
            </a:r>
            <a:endParaRPr/>
          </a:p>
        </p:txBody>
      </p:sp>
      <p:cxnSp>
        <p:nvCxnSpPr>
          <p:cNvPr id="1231" name="Google Shape;1231;p41"/>
          <p:cNvCxnSpPr/>
          <p:nvPr/>
        </p:nvCxnSpPr>
        <p:spPr>
          <a:xfrm>
            <a:off x="3430188" y="1636425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41"/>
          <p:cNvCxnSpPr/>
          <p:nvPr/>
        </p:nvCxnSpPr>
        <p:spPr>
          <a:xfrm>
            <a:off x="3430188" y="3301350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41"/>
          <p:cNvCxnSpPr/>
          <p:nvPr/>
        </p:nvCxnSpPr>
        <p:spPr>
          <a:xfrm>
            <a:off x="5723600" y="1636425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41"/>
          <p:cNvCxnSpPr/>
          <p:nvPr/>
        </p:nvCxnSpPr>
        <p:spPr>
          <a:xfrm>
            <a:off x="5723600" y="3301350"/>
            <a:ext cx="0" cy="1134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41"/>
          <p:cNvSpPr/>
          <p:nvPr/>
        </p:nvSpPr>
        <p:spPr>
          <a:xfrm flipH="1">
            <a:off x="4333705" y="1654814"/>
            <a:ext cx="293358" cy="507420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1"/>
          <p:cNvSpPr/>
          <p:nvPr/>
        </p:nvSpPr>
        <p:spPr>
          <a:xfrm>
            <a:off x="4224843" y="2141923"/>
            <a:ext cx="647764" cy="568710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7" name="Google Shape;1237;p41"/>
          <p:cNvSpPr/>
          <p:nvPr/>
        </p:nvSpPr>
        <p:spPr>
          <a:xfrm>
            <a:off x="4454697" y="3285373"/>
            <a:ext cx="204079" cy="680001"/>
          </a:xfrm>
          <a:custGeom>
            <a:rect b="b" l="l" r="r" t="t"/>
            <a:pathLst>
              <a:path extrusionOk="0" h="138493" w="41564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1"/>
          <p:cNvSpPr/>
          <p:nvPr/>
        </p:nvSpPr>
        <p:spPr>
          <a:xfrm>
            <a:off x="4658758" y="4120536"/>
            <a:ext cx="354970" cy="289376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9" name="Google Shape;1239;p41"/>
          <p:cNvSpPr/>
          <p:nvPr/>
        </p:nvSpPr>
        <p:spPr>
          <a:xfrm flipH="1">
            <a:off x="4140074" y="3929317"/>
            <a:ext cx="497901" cy="480542"/>
          </a:xfrm>
          <a:custGeom>
            <a:rect b="b" l="l" r="r" t="t"/>
            <a:pathLst>
              <a:path extrusionOk="0" h="32491" w="33659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0" name="Google Shape;1240;p4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Literatura</a:t>
            </a:r>
            <a:endParaRPr/>
          </a:p>
        </p:txBody>
      </p:sp>
      <p:sp>
        <p:nvSpPr>
          <p:cNvPr id="1241" name="Google Shape;124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2"/>
          <p:cNvSpPr txBox="1"/>
          <p:nvPr>
            <p:ph idx="4" type="subTitle"/>
          </p:nvPr>
        </p:nvSpPr>
        <p:spPr>
          <a:xfrm>
            <a:off x="5400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Volumen total de difusión de los gases</a:t>
            </a:r>
            <a:endParaRPr/>
          </a:p>
        </p:txBody>
      </p:sp>
      <p:sp>
        <p:nvSpPr>
          <p:cNvPr id="1247" name="Google Shape;1247;p42"/>
          <p:cNvSpPr txBox="1"/>
          <p:nvPr>
            <p:ph idx="5" type="subTitle"/>
          </p:nvPr>
        </p:nvSpPr>
        <p:spPr>
          <a:xfrm>
            <a:off x="33444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Diferenciales de dirección y difusión de Pasquill-Grifford</a:t>
            </a:r>
            <a:endParaRPr/>
          </a:p>
        </p:txBody>
      </p:sp>
      <p:sp>
        <p:nvSpPr>
          <p:cNvPr id="1248" name="Google Shape;1248;p42"/>
          <p:cNvSpPr txBox="1"/>
          <p:nvPr>
            <p:ph idx="6" type="subTitle"/>
          </p:nvPr>
        </p:nvSpPr>
        <p:spPr>
          <a:xfrm>
            <a:off x="61848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Verificar tipos de turbulencia existente en la zona, mecánica, convectiva o frontal</a:t>
            </a:r>
            <a:endParaRPr/>
          </a:p>
        </p:txBody>
      </p:sp>
      <p:sp>
        <p:nvSpPr>
          <p:cNvPr id="1249" name="Google Shape;1249;p42"/>
          <p:cNvSpPr txBox="1"/>
          <p:nvPr>
            <p:ph idx="1" type="subTitle"/>
          </p:nvPr>
        </p:nvSpPr>
        <p:spPr>
          <a:xfrm>
            <a:off x="540000" y="3145900"/>
            <a:ext cx="24552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ALTURA</a:t>
            </a:r>
            <a:endParaRPr/>
          </a:p>
        </p:txBody>
      </p:sp>
      <p:sp>
        <p:nvSpPr>
          <p:cNvPr id="1250" name="Google Shape;1250;p42"/>
          <p:cNvSpPr txBox="1"/>
          <p:nvPr>
            <p:ph idx="2" type="subTitle"/>
          </p:nvPr>
        </p:nvSpPr>
        <p:spPr>
          <a:xfrm>
            <a:off x="3344400" y="3145900"/>
            <a:ext cx="2455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VIENTOS</a:t>
            </a:r>
            <a:endParaRPr/>
          </a:p>
        </p:txBody>
      </p:sp>
      <p:sp>
        <p:nvSpPr>
          <p:cNvPr id="1251" name="Google Shape;1251;p42"/>
          <p:cNvSpPr txBox="1"/>
          <p:nvPr>
            <p:ph idx="3" type="subTitle"/>
          </p:nvPr>
        </p:nvSpPr>
        <p:spPr>
          <a:xfrm>
            <a:off x="6184799" y="3145900"/>
            <a:ext cx="2455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TURBULENCIA</a:t>
            </a:r>
            <a:endParaRPr/>
          </a:p>
        </p:txBody>
      </p:sp>
      <p:cxnSp>
        <p:nvCxnSpPr>
          <p:cNvPr id="1252" name="Google Shape;1252;p42"/>
          <p:cNvCxnSpPr/>
          <p:nvPr/>
        </p:nvCxnSpPr>
        <p:spPr>
          <a:xfrm>
            <a:off x="868050" y="3029621"/>
            <a:ext cx="1799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42"/>
          <p:cNvCxnSpPr/>
          <p:nvPr/>
        </p:nvCxnSpPr>
        <p:spPr>
          <a:xfrm>
            <a:off x="6484329" y="3029621"/>
            <a:ext cx="1799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42"/>
          <p:cNvCxnSpPr/>
          <p:nvPr/>
        </p:nvCxnSpPr>
        <p:spPr>
          <a:xfrm>
            <a:off x="3672450" y="3029621"/>
            <a:ext cx="17991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5" name="Google Shape;1255;p42"/>
          <p:cNvGrpSpPr/>
          <p:nvPr/>
        </p:nvGrpSpPr>
        <p:grpSpPr>
          <a:xfrm rot="-1275078">
            <a:off x="7090766" y="2308305"/>
            <a:ext cx="752635" cy="481371"/>
            <a:chOff x="5084391" y="4186887"/>
            <a:chExt cx="504064" cy="322390"/>
          </a:xfrm>
        </p:grpSpPr>
        <p:sp>
          <p:nvSpPr>
            <p:cNvPr id="1256" name="Google Shape;1256;p42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5479819" y="4315176"/>
              <a:ext cx="27376" cy="6410"/>
            </a:xfrm>
            <a:custGeom>
              <a:rect b="b" l="l" r="r" t="t"/>
              <a:pathLst>
                <a:path extrusionOk="0" h="244" w="1042">
                  <a:moveTo>
                    <a:pt x="1" y="0"/>
                  </a:moveTo>
                  <a:cubicBezTo>
                    <a:pt x="361" y="0"/>
                    <a:pt x="715" y="84"/>
                    <a:pt x="1041" y="243"/>
                  </a:cubicBezTo>
                  <a:lnTo>
                    <a:pt x="1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4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/>
              <a:t>Características</a:t>
            </a:r>
            <a:r>
              <a:rPr lang="en-GB"/>
              <a:t> de Capa Límite</a:t>
            </a:r>
            <a:endParaRPr/>
          </a:p>
        </p:txBody>
      </p:sp>
      <p:grpSp>
        <p:nvGrpSpPr>
          <p:cNvPr id="1271" name="Google Shape;1271;p42"/>
          <p:cNvGrpSpPr/>
          <p:nvPr/>
        </p:nvGrpSpPr>
        <p:grpSpPr>
          <a:xfrm>
            <a:off x="1448438" y="2285409"/>
            <a:ext cx="622831" cy="572686"/>
            <a:chOff x="1310049" y="2891421"/>
            <a:chExt cx="384749" cy="366613"/>
          </a:xfrm>
        </p:grpSpPr>
        <p:sp>
          <p:nvSpPr>
            <p:cNvPr id="1272" name="Google Shape;1272;p42"/>
            <p:cNvSpPr/>
            <p:nvPr/>
          </p:nvSpPr>
          <p:spPr>
            <a:xfrm>
              <a:off x="1310049" y="2891421"/>
              <a:ext cx="384749" cy="366613"/>
            </a:xfrm>
            <a:custGeom>
              <a:rect b="b" l="l" r="r" t="t"/>
              <a:pathLst>
                <a:path extrusionOk="0" h="14029" w="14723">
                  <a:moveTo>
                    <a:pt x="2761" y="5861"/>
                  </a:moveTo>
                  <a:cubicBezTo>
                    <a:pt x="2829" y="5861"/>
                    <a:pt x="2897" y="5886"/>
                    <a:pt x="2952" y="5942"/>
                  </a:cubicBezTo>
                  <a:lnTo>
                    <a:pt x="8126" y="11105"/>
                  </a:lnTo>
                  <a:cubicBezTo>
                    <a:pt x="8309" y="11288"/>
                    <a:pt x="8184" y="11586"/>
                    <a:pt x="7924" y="11596"/>
                  </a:cubicBezTo>
                  <a:lnTo>
                    <a:pt x="2760" y="11596"/>
                  </a:lnTo>
                  <a:cubicBezTo>
                    <a:pt x="2606" y="11596"/>
                    <a:pt x="2472" y="11461"/>
                    <a:pt x="2472" y="11307"/>
                  </a:cubicBezTo>
                  <a:lnTo>
                    <a:pt x="2472" y="6144"/>
                  </a:lnTo>
                  <a:cubicBezTo>
                    <a:pt x="2478" y="5974"/>
                    <a:pt x="2618" y="5861"/>
                    <a:pt x="2761" y="5861"/>
                  </a:cubicBezTo>
                  <a:close/>
                  <a:moveTo>
                    <a:pt x="512" y="1"/>
                  </a:moveTo>
                  <a:cubicBezTo>
                    <a:pt x="245" y="1"/>
                    <a:pt x="0" y="217"/>
                    <a:pt x="0" y="509"/>
                  </a:cubicBezTo>
                  <a:lnTo>
                    <a:pt x="0" y="13509"/>
                  </a:lnTo>
                  <a:cubicBezTo>
                    <a:pt x="0" y="13798"/>
                    <a:pt x="231" y="14029"/>
                    <a:pt x="520" y="14029"/>
                  </a:cubicBezTo>
                  <a:lnTo>
                    <a:pt x="13511" y="14029"/>
                  </a:lnTo>
                  <a:cubicBezTo>
                    <a:pt x="13905" y="14029"/>
                    <a:pt x="14155" y="13596"/>
                    <a:pt x="13953" y="13250"/>
                  </a:cubicBezTo>
                  <a:cubicBezTo>
                    <a:pt x="13905" y="13163"/>
                    <a:pt x="14722" y="13990"/>
                    <a:pt x="875" y="153"/>
                  </a:cubicBezTo>
                  <a:cubicBezTo>
                    <a:pt x="837" y="114"/>
                    <a:pt x="798" y="76"/>
                    <a:pt x="741" y="57"/>
                  </a:cubicBezTo>
                  <a:cubicBezTo>
                    <a:pt x="666" y="18"/>
                    <a:pt x="58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1342218" y="2904697"/>
              <a:ext cx="324932" cy="324696"/>
            </a:xfrm>
            <a:custGeom>
              <a:rect b="b" l="l" r="r" t="t"/>
              <a:pathLst>
                <a:path extrusionOk="0" h="12425" w="12434">
                  <a:moveTo>
                    <a:pt x="1530" y="5353"/>
                  </a:moveTo>
                  <a:cubicBezTo>
                    <a:pt x="1598" y="5353"/>
                    <a:pt x="1666" y="5378"/>
                    <a:pt x="1721" y="5434"/>
                  </a:cubicBezTo>
                  <a:lnTo>
                    <a:pt x="6895" y="10597"/>
                  </a:lnTo>
                  <a:cubicBezTo>
                    <a:pt x="7068" y="10780"/>
                    <a:pt x="6953" y="11078"/>
                    <a:pt x="6693" y="11088"/>
                  </a:cubicBezTo>
                  <a:lnTo>
                    <a:pt x="1529" y="11088"/>
                  </a:lnTo>
                  <a:cubicBezTo>
                    <a:pt x="1375" y="11088"/>
                    <a:pt x="1241" y="10953"/>
                    <a:pt x="1241" y="10799"/>
                  </a:cubicBezTo>
                  <a:lnTo>
                    <a:pt x="1241" y="5636"/>
                  </a:lnTo>
                  <a:cubicBezTo>
                    <a:pt x="1247" y="5466"/>
                    <a:pt x="1387" y="5353"/>
                    <a:pt x="1530" y="5353"/>
                  </a:cubicBezTo>
                  <a:close/>
                  <a:moveTo>
                    <a:pt x="0" y="1"/>
                  </a:moveTo>
                  <a:lnTo>
                    <a:pt x="0" y="11915"/>
                  </a:lnTo>
                  <a:cubicBezTo>
                    <a:pt x="0" y="12203"/>
                    <a:pt x="231" y="12424"/>
                    <a:pt x="519" y="12424"/>
                  </a:cubicBezTo>
                  <a:lnTo>
                    <a:pt x="12434" y="12424"/>
                  </a:lnTo>
                  <a:lnTo>
                    <a:pt x="2337" y="2328"/>
                  </a:lnTo>
                  <a:lnTo>
                    <a:pt x="58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1355546" y="2931848"/>
              <a:ext cx="22134" cy="19573"/>
            </a:xfrm>
            <a:custGeom>
              <a:rect b="b" l="l" r="r" t="t"/>
              <a:pathLst>
                <a:path extrusionOk="0" h="749" w="847">
                  <a:moveTo>
                    <a:pt x="538" y="0"/>
                  </a:moveTo>
                  <a:lnTo>
                    <a:pt x="163" y="385"/>
                  </a:lnTo>
                  <a:cubicBezTo>
                    <a:pt x="1" y="533"/>
                    <a:pt x="145" y="749"/>
                    <a:pt x="312" y="749"/>
                  </a:cubicBezTo>
                  <a:cubicBezTo>
                    <a:pt x="363" y="749"/>
                    <a:pt x="415" y="729"/>
                    <a:pt x="461" y="683"/>
                  </a:cubicBezTo>
                  <a:lnTo>
                    <a:pt x="846" y="30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1372610" y="2957720"/>
              <a:ext cx="30680" cy="28667"/>
            </a:xfrm>
            <a:custGeom>
              <a:rect b="b" l="l" r="r" t="t"/>
              <a:pathLst>
                <a:path extrusionOk="0" h="1097" w="1174">
                  <a:moveTo>
                    <a:pt x="866" y="1"/>
                  </a:moveTo>
                  <a:lnTo>
                    <a:pt x="135" y="731"/>
                  </a:lnTo>
                  <a:cubicBezTo>
                    <a:pt x="1" y="866"/>
                    <a:pt x="97" y="1097"/>
                    <a:pt x="289" y="1097"/>
                  </a:cubicBezTo>
                  <a:cubicBezTo>
                    <a:pt x="433" y="1097"/>
                    <a:pt x="424" y="1029"/>
                    <a:pt x="1174" y="299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1407001" y="2983356"/>
              <a:ext cx="21925" cy="19599"/>
            </a:xfrm>
            <a:custGeom>
              <a:rect b="b" l="l" r="r" t="t"/>
              <a:pathLst>
                <a:path extrusionOk="0" h="750" w="839">
                  <a:moveTo>
                    <a:pt x="541" y="0"/>
                  </a:moveTo>
                  <a:lnTo>
                    <a:pt x="156" y="375"/>
                  </a:lnTo>
                  <a:cubicBezTo>
                    <a:pt x="0" y="531"/>
                    <a:pt x="141" y="749"/>
                    <a:pt x="311" y="749"/>
                  </a:cubicBezTo>
                  <a:cubicBezTo>
                    <a:pt x="362" y="749"/>
                    <a:pt x="415" y="730"/>
                    <a:pt x="464" y="683"/>
                  </a:cubicBezTo>
                  <a:lnTo>
                    <a:pt x="839" y="308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424379" y="3009227"/>
              <a:ext cx="30444" cy="28693"/>
            </a:xfrm>
            <a:custGeom>
              <a:rect b="b" l="l" r="r" t="t"/>
              <a:pathLst>
                <a:path extrusionOk="0" h="1098" w="1165">
                  <a:moveTo>
                    <a:pt x="866" y="1"/>
                  </a:moveTo>
                  <a:lnTo>
                    <a:pt x="126" y="732"/>
                  </a:lnTo>
                  <a:cubicBezTo>
                    <a:pt x="1" y="866"/>
                    <a:pt x="97" y="1087"/>
                    <a:pt x="279" y="1097"/>
                  </a:cubicBezTo>
                  <a:cubicBezTo>
                    <a:pt x="424" y="1097"/>
                    <a:pt x="414" y="1030"/>
                    <a:pt x="1164" y="299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1458769" y="3035124"/>
              <a:ext cx="21925" cy="19338"/>
            </a:xfrm>
            <a:custGeom>
              <a:rect b="b" l="l" r="r" t="t"/>
              <a:pathLst>
                <a:path extrusionOk="0" h="740" w="839">
                  <a:moveTo>
                    <a:pt x="540" y="0"/>
                  </a:moveTo>
                  <a:lnTo>
                    <a:pt x="156" y="375"/>
                  </a:lnTo>
                  <a:cubicBezTo>
                    <a:pt x="1" y="523"/>
                    <a:pt x="141" y="739"/>
                    <a:pt x="306" y="739"/>
                  </a:cubicBezTo>
                  <a:cubicBezTo>
                    <a:pt x="356" y="739"/>
                    <a:pt x="407" y="720"/>
                    <a:pt x="454" y="673"/>
                  </a:cubicBezTo>
                  <a:lnTo>
                    <a:pt x="839" y="29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475886" y="3060995"/>
              <a:ext cx="30444" cy="28667"/>
            </a:xfrm>
            <a:custGeom>
              <a:rect b="b" l="l" r="r" t="t"/>
              <a:pathLst>
                <a:path extrusionOk="0" h="1097" w="1165">
                  <a:moveTo>
                    <a:pt x="866" y="1"/>
                  </a:moveTo>
                  <a:lnTo>
                    <a:pt x="136" y="732"/>
                  </a:lnTo>
                  <a:cubicBezTo>
                    <a:pt x="1" y="866"/>
                    <a:pt x="97" y="1087"/>
                    <a:pt x="289" y="1097"/>
                  </a:cubicBezTo>
                  <a:cubicBezTo>
                    <a:pt x="434" y="1097"/>
                    <a:pt x="424" y="1030"/>
                    <a:pt x="1164" y="299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510276" y="3086631"/>
              <a:ext cx="21925" cy="19599"/>
            </a:xfrm>
            <a:custGeom>
              <a:rect b="b" l="l" r="r" t="t"/>
              <a:pathLst>
                <a:path extrusionOk="0" h="750" w="839">
                  <a:moveTo>
                    <a:pt x="541" y="1"/>
                  </a:moveTo>
                  <a:lnTo>
                    <a:pt x="156" y="376"/>
                  </a:lnTo>
                  <a:cubicBezTo>
                    <a:pt x="1" y="531"/>
                    <a:pt x="142" y="749"/>
                    <a:pt x="307" y="749"/>
                  </a:cubicBezTo>
                  <a:cubicBezTo>
                    <a:pt x="356" y="749"/>
                    <a:pt x="408" y="730"/>
                    <a:pt x="454" y="683"/>
                  </a:cubicBezTo>
                  <a:lnTo>
                    <a:pt x="839" y="308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527655" y="3112267"/>
              <a:ext cx="30444" cy="28667"/>
            </a:xfrm>
            <a:custGeom>
              <a:rect b="b" l="l" r="r" t="t"/>
              <a:pathLst>
                <a:path extrusionOk="0" h="1097" w="1165">
                  <a:moveTo>
                    <a:pt x="857" y="0"/>
                  </a:moveTo>
                  <a:lnTo>
                    <a:pt x="126" y="741"/>
                  </a:lnTo>
                  <a:cubicBezTo>
                    <a:pt x="1" y="875"/>
                    <a:pt x="97" y="1097"/>
                    <a:pt x="280" y="1097"/>
                  </a:cubicBezTo>
                  <a:cubicBezTo>
                    <a:pt x="424" y="1097"/>
                    <a:pt x="414" y="1029"/>
                    <a:pt x="1164" y="299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578639" y="3164036"/>
              <a:ext cx="31228" cy="28876"/>
            </a:xfrm>
            <a:custGeom>
              <a:rect b="b" l="l" r="r" t="t"/>
              <a:pathLst>
                <a:path extrusionOk="0" h="1105" w="1195">
                  <a:moveTo>
                    <a:pt x="887" y="0"/>
                  </a:moveTo>
                  <a:lnTo>
                    <a:pt x="156" y="731"/>
                  </a:lnTo>
                  <a:cubicBezTo>
                    <a:pt x="0" y="887"/>
                    <a:pt x="141" y="1105"/>
                    <a:pt x="306" y="1105"/>
                  </a:cubicBezTo>
                  <a:cubicBezTo>
                    <a:pt x="356" y="1105"/>
                    <a:pt x="407" y="1085"/>
                    <a:pt x="454" y="1039"/>
                  </a:cubicBezTo>
                  <a:lnTo>
                    <a:pt x="1194" y="308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1614101" y="3189907"/>
              <a:ext cx="21403" cy="19390"/>
            </a:xfrm>
            <a:custGeom>
              <a:rect b="b" l="l" r="r" t="t"/>
              <a:pathLst>
                <a:path extrusionOk="0" h="742" w="819">
                  <a:moveTo>
                    <a:pt x="520" y="1"/>
                  </a:moveTo>
                  <a:lnTo>
                    <a:pt x="135" y="376"/>
                  </a:lnTo>
                  <a:cubicBezTo>
                    <a:pt x="1" y="510"/>
                    <a:pt x="97" y="741"/>
                    <a:pt x="289" y="741"/>
                  </a:cubicBezTo>
                  <a:cubicBezTo>
                    <a:pt x="424" y="741"/>
                    <a:pt x="453" y="664"/>
                    <a:pt x="818" y="299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1630930" y="3215804"/>
              <a:ext cx="30444" cy="28406"/>
            </a:xfrm>
            <a:custGeom>
              <a:rect b="b" l="l" r="r" t="t"/>
              <a:pathLst>
                <a:path extrusionOk="0" h="1087" w="1165">
                  <a:moveTo>
                    <a:pt x="857" y="0"/>
                  </a:moveTo>
                  <a:lnTo>
                    <a:pt x="126" y="731"/>
                  </a:lnTo>
                  <a:cubicBezTo>
                    <a:pt x="1" y="866"/>
                    <a:pt x="97" y="1087"/>
                    <a:pt x="280" y="1087"/>
                  </a:cubicBezTo>
                  <a:cubicBezTo>
                    <a:pt x="424" y="1087"/>
                    <a:pt x="414" y="1020"/>
                    <a:pt x="1165" y="298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562332" y="3138138"/>
              <a:ext cx="21403" cy="19286"/>
            </a:xfrm>
            <a:custGeom>
              <a:rect b="b" l="l" r="r" t="t"/>
              <a:pathLst>
                <a:path extrusionOk="0" h="738" w="819">
                  <a:moveTo>
                    <a:pt x="520" y="1"/>
                  </a:moveTo>
                  <a:lnTo>
                    <a:pt x="135" y="376"/>
                  </a:lnTo>
                  <a:cubicBezTo>
                    <a:pt x="0" y="533"/>
                    <a:pt x="140" y="738"/>
                    <a:pt x="304" y="738"/>
                  </a:cubicBezTo>
                  <a:cubicBezTo>
                    <a:pt x="351" y="738"/>
                    <a:pt x="399" y="722"/>
                    <a:pt x="443" y="684"/>
                  </a:cubicBezTo>
                  <a:lnTo>
                    <a:pt x="818" y="30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42"/>
          <p:cNvGrpSpPr/>
          <p:nvPr/>
        </p:nvGrpSpPr>
        <p:grpSpPr>
          <a:xfrm>
            <a:off x="4274518" y="2287402"/>
            <a:ext cx="622864" cy="523288"/>
            <a:chOff x="2468465" y="3248854"/>
            <a:chExt cx="397818" cy="304078"/>
          </a:xfrm>
        </p:grpSpPr>
        <p:sp>
          <p:nvSpPr>
            <p:cNvPr id="1287" name="Google Shape;1287;p42"/>
            <p:cNvSpPr/>
            <p:nvPr/>
          </p:nvSpPr>
          <p:spPr>
            <a:xfrm>
              <a:off x="2488511" y="3248854"/>
              <a:ext cx="182988" cy="99967"/>
            </a:xfrm>
            <a:custGeom>
              <a:rect b="b" l="l" r="r" t="t"/>
              <a:pathLst>
                <a:path extrusionOk="0" h="3805" w="6965">
                  <a:moveTo>
                    <a:pt x="4042" y="0"/>
                  </a:moveTo>
                  <a:cubicBezTo>
                    <a:pt x="3341" y="0"/>
                    <a:pt x="2720" y="492"/>
                    <a:pt x="2560" y="1190"/>
                  </a:cubicBezTo>
                  <a:cubicBezTo>
                    <a:pt x="2465" y="1159"/>
                    <a:pt x="2368" y="1144"/>
                    <a:pt x="2272" y="1144"/>
                  </a:cubicBezTo>
                  <a:cubicBezTo>
                    <a:pt x="1976" y="1144"/>
                    <a:pt x="1692" y="1285"/>
                    <a:pt x="1519" y="1537"/>
                  </a:cubicBezTo>
                  <a:cubicBezTo>
                    <a:pt x="1421" y="1511"/>
                    <a:pt x="1324" y="1499"/>
                    <a:pt x="1228" y="1499"/>
                  </a:cubicBezTo>
                  <a:cubicBezTo>
                    <a:pt x="663" y="1499"/>
                    <a:pt x="162" y="1915"/>
                    <a:pt x="90" y="2508"/>
                  </a:cubicBezTo>
                  <a:cubicBezTo>
                    <a:pt x="0" y="3194"/>
                    <a:pt x="534" y="3798"/>
                    <a:pt x="1228" y="3798"/>
                  </a:cubicBezTo>
                  <a:lnTo>
                    <a:pt x="3066" y="3798"/>
                  </a:lnTo>
                  <a:lnTo>
                    <a:pt x="3898" y="3805"/>
                  </a:lnTo>
                  <a:lnTo>
                    <a:pt x="5001" y="3805"/>
                  </a:lnTo>
                  <a:cubicBezTo>
                    <a:pt x="5417" y="3035"/>
                    <a:pt x="6125" y="2473"/>
                    <a:pt x="6964" y="2237"/>
                  </a:cubicBezTo>
                  <a:cubicBezTo>
                    <a:pt x="6782" y="1800"/>
                    <a:pt x="6366" y="1531"/>
                    <a:pt x="5920" y="1531"/>
                  </a:cubicBezTo>
                  <a:cubicBezTo>
                    <a:pt x="5806" y="1531"/>
                    <a:pt x="5691" y="1549"/>
                    <a:pt x="5577" y="1585"/>
                  </a:cubicBezTo>
                  <a:lnTo>
                    <a:pt x="5577" y="1530"/>
                  </a:lnTo>
                  <a:cubicBezTo>
                    <a:pt x="5577" y="753"/>
                    <a:pt x="4994" y="94"/>
                    <a:pt x="4217" y="11"/>
                  </a:cubicBezTo>
                  <a:cubicBezTo>
                    <a:pt x="4159" y="4"/>
                    <a:pt x="4100" y="0"/>
                    <a:pt x="40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2468465" y="3303448"/>
              <a:ext cx="397818" cy="211389"/>
            </a:xfrm>
            <a:custGeom>
              <a:rect b="b" l="l" r="r" t="t"/>
              <a:pathLst>
                <a:path extrusionOk="0" h="8046" w="15142">
                  <a:moveTo>
                    <a:pt x="8591" y="0"/>
                  </a:moveTo>
                  <a:cubicBezTo>
                    <a:pt x="7169" y="0"/>
                    <a:pt x="5780" y="932"/>
                    <a:pt x="5417" y="2524"/>
                  </a:cubicBezTo>
                  <a:cubicBezTo>
                    <a:pt x="5213" y="2455"/>
                    <a:pt x="5004" y="2422"/>
                    <a:pt x="4797" y="2422"/>
                  </a:cubicBezTo>
                  <a:cubicBezTo>
                    <a:pt x="4175" y="2422"/>
                    <a:pt x="3576" y="2724"/>
                    <a:pt x="3212" y="3260"/>
                  </a:cubicBezTo>
                  <a:cubicBezTo>
                    <a:pt x="3003" y="3205"/>
                    <a:pt x="2795" y="3179"/>
                    <a:pt x="2590" y="3179"/>
                  </a:cubicBezTo>
                  <a:cubicBezTo>
                    <a:pt x="1399" y="3179"/>
                    <a:pt x="340" y="4063"/>
                    <a:pt x="181" y="5306"/>
                  </a:cubicBezTo>
                  <a:cubicBezTo>
                    <a:pt x="0" y="6755"/>
                    <a:pt x="1131" y="8046"/>
                    <a:pt x="2594" y="8046"/>
                  </a:cubicBezTo>
                  <a:lnTo>
                    <a:pt x="5279" y="8046"/>
                  </a:lnTo>
                  <a:cubicBezTo>
                    <a:pt x="5285" y="7191"/>
                    <a:pt x="5987" y="6548"/>
                    <a:pt x="6786" y="6548"/>
                  </a:cubicBezTo>
                  <a:cubicBezTo>
                    <a:pt x="6934" y="6548"/>
                    <a:pt x="7084" y="6570"/>
                    <a:pt x="7235" y="6617"/>
                  </a:cubicBezTo>
                  <a:lnTo>
                    <a:pt x="7235" y="6547"/>
                  </a:lnTo>
                  <a:cubicBezTo>
                    <a:pt x="7235" y="5521"/>
                    <a:pt x="8012" y="4654"/>
                    <a:pt x="9031" y="4543"/>
                  </a:cubicBezTo>
                  <a:cubicBezTo>
                    <a:pt x="9109" y="4534"/>
                    <a:pt x="9187" y="4529"/>
                    <a:pt x="9264" y="4529"/>
                  </a:cubicBezTo>
                  <a:cubicBezTo>
                    <a:pt x="10197" y="4529"/>
                    <a:pt x="11019" y="5174"/>
                    <a:pt x="11237" y="6103"/>
                  </a:cubicBezTo>
                  <a:cubicBezTo>
                    <a:pt x="11365" y="6060"/>
                    <a:pt x="11496" y="6039"/>
                    <a:pt x="11625" y="6039"/>
                  </a:cubicBezTo>
                  <a:cubicBezTo>
                    <a:pt x="12015" y="6039"/>
                    <a:pt x="12390" y="6228"/>
                    <a:pt x="12624" y="6561"/>
                  </a:cubicBezTo>
                  <a:cubicBezTo>
                    <a:pt x="12749" y="6529"/>
                    <a:pt x="12875" y="6514"/>
                    <a:pt x="12999" y="6514"/>
                  </a:cubicBezTo>
                  <a:cubicBezTo>
                    <a:pt x="13526" y="6514"/>
                    <a:pt x="14029" y="6789"/>
                    <a:pt x="14310" y="7255"/>
                  </a:cubicBezTo>
                  <a:cubicBezTo>
                    <a:pt x="15045" y="6450"/>
                    <a:pt x="15142" y="5257"/>
                    <a:pt x="14559" y="4335"/>
                  </a:cubicBezTo>
                  <a:cubicBezTo>
                    <a:pt x="14107" y="3632"/>
                    <a:pt x="13336" y="3228"/>
                    <a:pt x="12536" y="3228"/>
                  </a:cubicBezTo>
                  <a:cubicBezTo>
                    <a:pt x="12292" y="3228"/>
                    <a:pt x="12046" y="3265"/>
                    <a:pt x="11806" y="3343"/>
                  </a:cubicBezTo>
                  <a:lnTo>
                    <a:pt x="11806" y="3232"/>
                  </a:lnTo>
                  <a:cubicBezTo>
                    <a:pt x="11806" y="2712"/>
                    <a:pt x="11681" y="2191"/>
                    <a:pt x="11431" y="1727"/>
                  </a:cubicBezTo>
                  <a:lnTo>
                    <a:pt x="10939" y="1026"/>
                  </a:lnTo>
                  <a:cubicBezTo>
                    <a:pt x="10280" y="324"/>
                    <a:pt x="9430" y="0"/>
                    <a:pt x="8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2473930" y="3387073"/>
              <a:ext cx="138141" cy="127763"/>
            </a:xfrm>
            <a:custGeom>
              <a:rect b="b" l="l" r="r" t="t"/>
              <a:pathLst>
                <a:path extrusionOk="0" h="4863" w="5258">
                  <a:moveTo>
                    <a:pt x="2386" y="0"/>
                  </a:moveTo>
                  <a:cubicBezTo>
                    <a:pt x="1062" y="21"/>
                    <a:pt x="0" y="1103"/>
                    <a:pt x="0" y="2428"/>
                  </a:cubicBezTo>
                  <a:cubicBezTo>
                    <a:pt x="0" y="3753"/>
                    <a:pt x="1062" y="4835"/>
                    <a:pt x="2386" y="4863"/>
                  </a:cubicBezTo>
                  <a:lnTo>
                    <a:pt x="5071" y="4863"/>
                  </a:lnTo>
                  <a:cubicBezTo>
                    <a:pt x="5071" y="4613"/>
                    <a:pt x="5133" y="4370"/>
                    <a:pt x="5258" y="4148"/>
                  </a:cubicBezTo>
                  <a:cubicBezTo>
                    <a:pt x="3905" y="3115"/>
                    <a:pt x="2948" y="1651"/>
                    <a:pt x="2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2488327" y="3279382"/>
              <a:ext cx="55409" cy="69438"/>
            </a:xfrm>
            <a:custGeom>
              <a:rect b="b" l="l" r="r" t="t"/>
              <a:pathLst>
                <a:path extrusionOk="0" h="2643" w="2109">
                  <a:moveTo>
                    <a:pt x="2109" y="0"/>
                  </a:moveTo>
                  <a:lnTo>
                    <a:pt x="2109" y="0"/>
                  </a:lnTo>
                  <a:cubicBezTo>
                    <a:pt x="1866" y="42"/>
                    <a:pt x="1658" y="180"/>
                    <a:pt x="1519" y="382"/>
                  </a:cubicBezTo>
                  <a:cubicBezTo>
                    <a:pt x="1421" y="356"/>
                    <a:pt x="1324" y="344"/>
                    <a:pt x="1228" y="344"/>
                  </a:cubicBezTo>
                  <a:cubicBezTo>
                    <a:pt x="665" y="344"/>
                    <a:pt x="168" y="759"/>
                    <a:pt x="90" y="1346"/>
                  </a:cubicBezTo>
                  <a:cubicBezTo>
                    <a:pt x="0" y="2032"/>
                    <a:pt x="534" y="2643"/>
                    <a:pt x="1228" y="2643"/>
                  </a:cubicBezTo>
                  <a:lnTo>
                    <a:pt x="1769" y="2643"/>
                  </a:lnTo>
                  <a:cubicBezTo>
                    <a:pt x="1762" y="2518"/>
                    <a:pt x="1762" y="2393"/>
                    <a:pt x="1762" y="2268"/>
                  </a:cubicBezTo>
                  <a:cubicBezTo>
                    <a:pt x="1755" y="1498"/>
                    <a:pt x="1873" y="735"/>
                    <a:pt x="2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2603663" y="3420807"/>
              <a:ext cx="246226" cy="132124"/>
            </a:xfrm>
            <a:custGeom>
              <a:rect b="b" l="l" r="r" t="t"/>
              <a:pathLst>
                <a:path extrusionOk="0" h="5029" w="9372">
                  <a:moveTo>
                    <a:pt x="4117" y="0"/>
                  </a:moveTo>
                  <a:cubicBezTo>
                    <a:pt x="4040" y="0"/>
                    <a:pt x="3963" y="4"/>
                    <a:pt x="3885" y="13"/>
                  </a:cubicBezTo>
                  <a:cubicBezTo>
                    <a:pt x="2859" y="124"/>
                    <a:pt x="2089" y="991"/>
                    <a:pt x="2082" y="2018"/>
                  </a:cubicBezTo>
                  <a:lnTo>
                    <a:pt x="2082" y="2087"/>
                  </a:lnTo>
                  <a:cubicBezTo>
                    <a:pt x="1931" y="2040"/>
                    <a:pt x="1778" y="2017"/>
                    <a:pt x="1629" y="2017"/>
                  </a:cubicBezTo>
                  <a:cubicBezTo>
                    <a:pt x="910" y="2017"/>
                    <a:pt x="261" y="2541"/>
                    <a:pt x="147" y="3294"/>
                  </a:cubicBezTo>
                  <a:cubicBezTo>
                    <a:pt x="1" y="4210"/>
                    <a:pt x="708" y="5028"/>
                    <a:pt x="1631" y="5028"/>
                  </a:cubicBezTo>
                  <a:lnTo>
                    <a:pt x="7853" y="5028"/>
                  </a:lnTo>
                  <a:cubicBezTo>
                    <a:pt x="8692" y="5028"/>
                    <a:pt x="9372" y="4349"/>
                    <a:pt x="9372" y="3509"/>
                  </a:cubicBezTo>
                  <a:cubicBezTo>
                    <a:pt x="9372" y="2663"/>
                    <a:pt x="8692" y="1983"/>
                    <a:pt x="7853" y="1983"/>
                  </a:cubicBezTo>
                  <a:cubicBezTo>
                    <a:pt x="7728" y="1983"/>
                    <a:pt x="7596" y="1997"/>
                    <a:pt x="7471" y="2032"/>
                  </a:cubicBezTo>
                  <a:cubicBezTo>
                    <a:pt x="7240" y="1696"/>
                    <a:pt x="6859" y="1507"/>
                    <a:pt x="6464" y="1507"/>
                  </a:cubicBezTo>
                  <a:cubicBezTo>
                    <a:pt x="6337" y="1507"/>
                    <a:pt x="6209" y="1527"/>
                    <a:pt x="6084" y="1567"/>
                  </a:cubicBezTo>
                  <a:cubicBezTo>
                    <a:pt x="5873" y="644"/>
                    <a:pt x="5046" y="0"/>
                    <a:pt x="4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2603847" y="3422594"/>
              <a:ext cx="143264" cy="130338"/>
            </a:xfrm>
            <a:custGeom>
              <a:rect b="b" l="l" r="r" t="t"/>
              <a:pathLst>
                <a:path extrusionOk="0" h="4961" w="5453">
                  <a:moveTo>
                    <a:pt x="3559" y="1"/>
                  </a:moveTo>
                  <a:lnTo>
                    <a:pt x="3559" y="1"/>
                  </a:lnTo>
                  <a:cubicBezTo>
                    <a:pt x="2685" y="244"/>
                    <a:pt x="2082" y="1041"/>
                    <a:pt x="2082" y="1950"/>
                  </a:cubicBezTo>
                  <a:lnTo>
                    <a:pt x="2082" y="2019"/>
                  </a:lnTo>
                  <a:cubicBezTo>
                    <a:pt x="1931" y="1972"/>
                    <a:pt x="1778" y="1949"/>
                    <a:pt x="1629" y="1949"/>
                  </a:cubicBezTo>
                  <a:cubicBezTo>
                    <a:pt x="907" y="1949"/>
                    <a:pt x="254" y="2473"/>
                    <a:pt x="140" y="3226"/>
                  </a:cubicBezTo>
                  <a:cubicBezTo>
                    <a:pt x="1" y="4142"/>
                    <a:pt x="708" y="4960"/>
                    <a:pt x="1631" y="4960"/>
                  </a:cubicBezTo>
                  <a:lnTo>
                    <a:pt x="5453" y="4960"/>
                  </a:lnTo>
                  <a:cubicBezTo>
                    <a:pt x="4107" y="4350"/>
                    <a:pt x="3233" y="3011"/>
                    <a:pt x="3240" y="1527"/>
                  </a:cubicBezTo>
                  <a:cubicBezTo>
                    <a:pt x="3233" y="1000"/>
                    <a:pt x="3344" y="479"/>
                    <a:pt x="3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lution Reduction Social Media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